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0S/sJMDcc/CYYyRO4w2uw==" hashData="NpJcXIH/Xj0+FUGSwlFwbF01/Ibs2Hree3sCX9Y33RpbVQZrc77WExh0WuxfEZOzecJz8BCLfx/leigK+A8U6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3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8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26/01/2021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26/01/2021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40354" y="2151727"/>
            <a:ext cx="97112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désirable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ou pas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  <p:sndAc>
          <p:stSnd loop="1">
            <p:snd r:embed="rId3" name="_Desiree.wav"/>
          </p:stSnd>
        </p:sndAc>
      </p:transition>
    </mc:Choice>
    <mc:Fallback>
      <p:transition spd="slow" advTm="10000">
        <p:wedge/>
        <p:sndAc>
          <p:stSnd loop="1">
            <p:snd r:embed="rId3" name="_Desire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325" b="13772"/>
          <a:stretch/>
        </p:blipFill>
        <p:spPr>
          <a:xfrm>
            <a:off x="1042989" y="765792"/>
            <a:ext cx="10129836" cy="532641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01025" y="4843463"/>
            <a:ext cx="2414588" cy="328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788288"/>
            <a:ext cx="9372600" cy="52707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40" b="4847"/>
          <a:stretch/>
        </p:blipFill>
        <p:spPr>
          <a:xfrm>
            <a:off x="1809112" y="776348"/>
            <a:ext cx="8573776" cy="53053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5888" y="789011"/>
            <a:ext cx="9451421" cy="52974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0" b="4718"/>
          <a:stretch/>
        </p:blipFill>
        <p:spPr>
          <a:xfrm>
            <a:off x="1815556" y="776644"/>
            <a:ext cx="8560887" cy="53047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0200" y="770520"/>
            <a:ext cx="8943975" cy="53454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757" r="84" b="5702"/>
          <a:stretch/>
        </p:blipFill>
        <p:spPr>
          <a:xfrm>
            <a:off x="2367217" y="785812"/>
            <a:ext cx="7457565" cy="5286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5887" y="779562"/>
            <a:ext cx="9409113" cy="5292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8580" r="-327" b="7100"/>
          <a:stretch/>
        </p:blipFill>
        <p:spPr>
          <a:xfrm>
            <a:off x="2286001" y="805361"/>
            <a:ext cx="7605560" cy="52954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87" t="-367" r="1994" b="1"/>
          <a:stretch/>
        </p:blipFill>
        <p:spPr>
          <a:xfrm>
            <a:off x="1014413" y="814388"/>
            <a:ext cx="10186988" cy="52746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05313" y="5143501"/>
            <a:ext cx="3671887" cy="48577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553" r="-452" b="8372"/>
          <a:stretch/>
        </p:blipFill>
        <p:spPr>
          <a:xfrm>
            <a:off x="1838324" y="792844"/>
            <a:ext cx="8515350" cy="52723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8838" y="780918"/>
            <a:ext cx="7986712" cy="53311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86058" y="785812"/>
            <a:ext cx="7596142" cy="5286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067" y="773962"/>
            <a:ext cx="9717866" cy="531007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38250" y="2367171"/>
            <a:ext cx="97155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 Femme        … désirable ou pas…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104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31</cp:revision>
  <dcterms:created xsi:type="dcterms:W3CDTF">2021-01-08T14:53:05Z</dcterms:created>
  <dcterms:modified xsi:type="dcterms:W3CDTF">2021-01-26T18:36:10Z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