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dn3x5+OslqaNKMzXZvZYQ==" hashData="D+qCVdrot9zicunYuTEcO4gZpQAasQpn+weVQNh9tMoBS1G9dh89Wuyj3EI2gB+GvacoBTCn68OSwhppluw8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63" y="782663"/>
            <a:ext cx="7029450" cy="5328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8041" y="775386"/>
            <a:ext cx="9395918" cy="5307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394" y="764874"/>
            <a:ext cx="6877369" cy="5335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97" r="1043" b="4630"/>
          <a:stretch/>
        </p:blipFill>
        <p:spPr>
          <a:xfrm>
            <a:off x="1588294" y="767155"/>
            <a:ext cx="9015412" cy="5323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785814"/>
            <a:ext cx="7969854" cy="5319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3" b="4301"/>
          <a:stretch/>
        </p:blipFill>
        <p:spPr>
          <a:xfrm>
            <a:off x="1811554" y="778669"/>
            <a:ext cx="8568892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43" r="150"/>
          <a:stretch/>
        </p:blipFill>
        <p:spPr>
          <a:xfrm>
            <a:off x="1690687" y="761988"/>
            <a:ext cx="8810625" cy="5334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1" b="4587"/>
          <a:stretch/>
        </p:blipFill>
        <p:spPr>
          <a:xfrm>
            <a:off x="1827863" y="767078"/>
            <a:ext cx="8536274" cy="5323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0" y="785813"/>
            <a:ext cx="7944296" cy="5298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0" b="4582"/>
          <a:stretch/>
        </p:blipFill>
        <p:spPr>
          <a:xfrm>
            <a:off x="1801986" y="771713"/>
            <a:ext cx="8588028" cy="5314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5" r="7155"/>
          <a:stretch/>
        </p:blipFill>
        <p:spPr>
          <a:xfrm>
            <a:off x="990166" y="785813"/>
            <a:ext cx="10196947" cy="5303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671762" y="785244"/>
            <a:ext cx="6858001" cy="5302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2021-01-26T18:21:09Z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