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8wAVXfMRBNTJKTlxD7BZw==" hashData="lXdFsgDMT861RMKnr+ZUFHYIKteunKfRy00Q1INf2ZZ6ZdZ+m9WBDlnQswDK2XsdBmkxrkqZbix3s1M95Gu6d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22/01/2021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22/01/2021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22/01/2021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22/01/2021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22/01/2021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22/01/2021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40354" y="2151727"/>
            <a:ext cx="97112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désirable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ou pas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  <p:sndAc>
          <p:stSnd loop="1">
            <p:snd r:embed="rId3" name="_Desiree.wav"/>
          </p:stSnd>
        </p:sndAc>
      </p:transition>
    </mc:Choice>
    <mc:Fallback>
      <p:transition spd="slow" advTm="14000">
        <p:wedge/>
        <p:sndAc>
          <p:stSnd loop="1">
            <p:snd r:embed="rId3" name="_Desire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2989" y="765792"/>
            <a:ext cx="10129836" cy="532641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01025" y="4843463"/>
            <a:ext cx="2414588" cy="328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5950" y="797719"/>
            <a:ext cx="8507730" cy="5317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3087" y="774701"/>
            <a:ext cx="8443913" cy="52699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33"/>
          <a:stretch/>
        </p:blipFill>
        <p:spPr>
          <a:xfrm>
            <a:off x="2215428" y="785813"/>
            <a:ext cx="7746136" cy="530066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33031" y="4414837"/>
            <a:ext cx="6728508" cy="147161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4"/>
          <a:stretch/>
        </p:blipFill>
        <p:spPr>
          <a:xfrm>
            <a:off x="1700212" y="780770"/>
            <a:ext cx="8740951" cy="530570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95775" y="4414836"/>
            <a:ext cx="3600450" cy="528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357636" y="800100"/>
            <a:ext cx="9476728" cy="52578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71937" y="4343400"/>
            <a:ext cx="4314826" cy="1100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14500" y="759022"/>
            <a:ext cx="8815388" cy="5306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08"/>
          <a:stretch/>
        </p:blipFill>
        <p:spPr>
          <a:xfrm>
            <a:off x="2081099" y="731874"/>
            <a:ext cx="8029801" cy="53942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84"/>
          <a:stretch/>
        </p:blipFill>
        <p:spPr>
          <a:xfrm>
            <a:off x="1625778" y="800099"/>
            <a:ext cx="8889821" cy="52767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06169" y="4757738"/>
            <a:ext cx="3729037" cy="800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43126" y="799293"/>
            <a:ext cx="7977186" cy="527289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17229" y="5100639"/>
            <a:ext cx="3157539" cy="724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05313" y="4957763"/>
            <a:ext cx="3671887" cy="48577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0"/>
          <a:stretch/>
        </p:blipFill>
        <p:spPr>
          <a:xfrm>
            <a:off x="2453454" y="789789"/>
            <a:ext cx="7285092" cy="52784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40"/>
          <a:stretch/>
        </p:blipFill>
        <p:spPr>
          <a:xfrm>
            <a:off x="1897602" y="775097"/>
            <a:ext cx="8396796" cy="53078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288" y="772002"/>
            <a:ext cx="7653338" cy="535733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/>
          <a:stretch/>
        </p:blipFill>
        <p:spPr>
          <a:xfrm>
            <a:off x="5143500" y="5086350"/>
            <a:ext cx="4614863" cy="257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22/01/2021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7067" y="773962"/>
            <a:ext cx="9717866" cy="531007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38250" y="2367171"/>
            <a:ext cx="97155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 Femme        … désirable ou pas…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104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30</cp:revision>
  <dcterms:created xsi:type="dcterms:W3CDTF">2021-01-08T14:53:05Z</dcterms:created>
  <dcterms:modified xsi:type="dcterms:W3CDTF">2021-01-22T20:05:50Z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