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edXu48MYWI0fK5BPsQwPQ==" hashData="BulZdLhNLaGoTNRBmW2dvDZtZ6lBtsSq5JIV+IJy1/UUCYp2+Y0VyUvFgn1hJVovml2b6qV1Yrrm2tIFivyf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40354" y="2151727"/>
            <a:ext cx="97112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désirable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_Desiree.wav"/>
          </p:stSnd>
        </p:sndAc>
      </p:transition>
    </mc:Choice>
    <mc:Fallback>
      <p:transition spd="slow" advTm="10000">
        <p:wedge/>
        <p:sndAc>
          <p:stSnd loop="1">
            <p:snd r:embed="rId3" name="_Desi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325" b="13772"/>
          <a:stretch/>
        </p:blipFill>
        <p:spPr>
          <a:xfrm>
            <a:off x="1042989" y="765792"/>
            <a:ext cx="10129836" cy="53264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1025" y="4843463"/>
            <a:ext cx="2414588" cy="32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788288"/>
            <a:ext cx="9372600" cy="5270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49" b="8961"/>
          <a:stretch/>
        </p:blipFill>
        <p:spPr>
          <a:xfrm>
            <a:off x="1897856" y="785032"/>
            <a:ext cx="8243887" cy="52879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8" y="789011"/>
            <a:ext cx="9451421" cy="5297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6458" r="-69" b="17084"/>
          <a:stretch/>
        </p:blipFill>
        <p:spPr>
          <a:xfrm>
            <a:off x="2071688" y="785813"/>
            <a:ext cx="7974395" cy="52959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770520"/>
            <a:ext cx="8943975" cy="5345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59"/>
          <a:stretch/>
        </p:blipFill>
        <p:spPr>
          <a:xfrm>
            <a:off x="2397979" y="795188"/>
            <a:ext cx="7396041" cy="526762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7" y="779562"/>
            <a:ext cx="9409113" cy="5292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5987" y="857250"/>
            <a:ext cx="7886701" cy="5190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7" t="-367" r="1994" b="1"/>
          <a:stretch/>
        </p:blipFill>
        <p:spPr>
          <a:xfrm>
            <a:off x="1014413" y="814388"/>
            <a:ext cx="10186988" cy="5274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8"/>
          <a:stretch/>
        </p:blipFill>
        <p:spPr>
          <a:xfrm>
            <a:off x="1751796" y="775546"/>
            <a:ext cx="8688407" cy="5306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8" y="780918"/>
            <a:ext cx="7986712" cy="5331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"/>
          <a:stretch/>
        </p:blipFill>
        <p:spPr>
          <a:xfrm>
            <a:off x="2015736" y="778669"/>
            <a:ext cx="8160528" cy="5300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067" y="773962"/>
            <a:ext cx="9717866" cy="531007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38250" y="2367171"/>
            <a:ext cx="9715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 Femme        … désirable ou pas…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104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2021-01-08T14:53:05Z</dcterms:created>
  <dcterms:modified xsi:type="dcterms:W3CDTF">2021-01-26T19:29:45Z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