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1YG9LEYGMyYF7EU7kgVVQ==" hashData="AEhJ5GZ2h0vFMZjOz0mxHDwVOv43E3k9PJ2Z1HsiwFZn/wDNgGa5oXXRUx5PpLnk2ezU6PjDIIa+x761AsE8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40354" y="2151727"/>
            <a:ext cx="97112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désirable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ou pas N°1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_Desiree.wav"/>
          </p:stSnd>
        </p:sndAc>
      </p:transition>
    </mc:Choice>
    <mc:Fallback>
      <p:transition spd="slow" advTm="10000">
        <p:wedge/>
        <p:sndAc>
          <p:stSnd loop="1">
            <p:snd r:embed="rId3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325" b="13772"/>
          <a:stretch/>
        </p:blipFill>
        <p:spPr>
          <a:xfrm>
            <a:off x="1042989" y="765792"/>
            <a:ext cx="10129836" cy="53264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1057" t="82214" r="5113" b="14028"/>
          <a:stretch/>
        </p:blipFill>
        <p:spPr>
          <a:xfrm>
            <a:off x="8201025" y="4843463"/>
            <a:ext cx="2414588" cy="32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50" r="-729" b="10834"/>
          <a:stretch/>
        </p:blipFill>
        <p:spPr>
          <a:xfrm>
            <a:off x="1071563" y="757238"/>
            <a:ext cx="10172700" cy="5396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1" b="18742"/>
          <a:stretch/>
        </p:blipFill>
        <p:spPr>
          <a:xfrm>
            <a:off x="1057275" y="777292"/>
            <a:ext cx="10170216" cy="5332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34" t="28000" r="2416" b="35250"/>
          <a:stretch/>
        </p:blipFill>
        <p:spPr>
          <a:xfrm>
            <a:off x="963971" y="857250"/>
            <a:ext cx="10264058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501" r="-333" b="32749"/>
          <a:stretch/>
        </p:blipFill>
        <p:spPr>
          <a:xfrm>
            <a:off x="1051874" y="810363"/>
            <a:ext cx="10078089" cy="5281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749" r="-333" b="37000"/>
          <a:stretch/>
        </p:blipFill>
        <p:spPr>
          <a:xfrm>
            <a:off x="957697" y="800100"/>
            <a:ext cx="10273725" cy="5257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034" r="-346" b="7686"/>
          <a:stretch/>
        </p:blipFill>
        <p:spPr>
          <a:xfrm>
            <a:off x="966773" y="838701"/>
            <a:ext cx="10258771" cy="524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375" r="617" b="36875"/>
          <a:stretch/>
        </p:blipFill>
        <p:spPr>
          <a:xfrm>
            <a:off x="972342" y="957263"/>
            <a:ext cx="10223501" cy="510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397" r="92" b="25232"/>
          <a:stretch/>
        </p:blipFill>
        <p:spPr>
          <a:xfrm>
            <a:off x="1000125" y="742950"/>
            <a:ext cx="10180199" cy="5343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554" r="180" b="9269"/>
          <a:stretch/>
        </p:blipFill>
        <p:spPr>
          <a:xfrm>
            <a:off x="1501303" y="812920"/>
            <a:ext cx="9189394" cy="523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000" r="-333" b="19250"/>
          <a:stretch/>
        </p:blipFill>
        <p:spPr>
          <a:xfrm>
            <a:off x="1343025" y="787349"/>
            <a:ext cx="9444038" cy="528330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7561" t="89217" r="27558" b="1592"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04" b="8409"/>
          <a:stretch/>
        </p:blipFill>
        <p:spPr>
          <a:xfrm>
            <a:off x="1857376" y="804864"/>
            <a:ext cx="8615362" cy="5317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797" r="-468" b="25763"/>
          <a:stretch/>
        </p:blipFill>
        <p:spPr>
          <a:xfrm>
            <a:off x="1857374" y="795781"/>
            <a:ext cx="8472489" cy="5295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067" y="773962"/>
            <a:ext cx="9717866" cy="531007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38250" y="2367171"/>
            <a:ext cx="9715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Femme        … désirable ou pas…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104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2021-01-08T14:53:05Z</dcterms:created>
  <dcterms:modified xsi:type="dcterms:W3CDTF">2021-01-22T19:47:14Z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