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SnU0fmXwr7I7hrXx3zSEw==" hashData="Oc38uRZxOtg5zR6zB9ov/M1/Cx2c9+3WtyoRriAur/BuOy7FBuSw/3X7WE3K3XuVpOzC+EOqN4LwWH8MKB/6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9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3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538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135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57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705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39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060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1061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2545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8310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785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208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52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9516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9709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248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865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2100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446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1034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54701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404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143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26/01/2019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26/01/2019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26/01/2019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1147465"/>
            <a:ext cx="107791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Fascinant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! En se maquillant, cet artiste créé d’incroyables illusions d’optique !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  <p:sndAc>
          <p:stSnd loop="1">
            <p:snd r:embed="rId3" name="EQUINOXE-(-V-)1_001.wav"/>
          </p:stSnd>
        </p:sndAc>
      </p:transition>
    </mc:Choice>
    <mc:Fallback>
      <p:transition spd="slow" advTm="9000">
        <p:fade/>
        <p:sndAc>
          <p:stSnd loop="1">
            <p:snd r:embed="rId3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7300" y="1168073"/>
            <a:ext cx="9677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Magneto" panose="04030805050802020D02" pitchFamily="82" charset="0"/>
              </a:rPr>
              <a:t>Certaines personnes manient à la perfection l’art du maquillage. C’est le cas de ce « make-up </a:t>
            </a:r>
            <a:r>
              <a:rPr lang="fr-FR" sz="4000" b="1" dirty="0" err="1">
                <a:latin typeface="Magneto" panose="04030805050802020D02" pitchFamily="82" charset="0"/>
              </a:rPr>
              <a:t>artist</a:t>
            </a:r>
            <a:r>
              <a:rPr lang="fr-FR" sz="4000" b="1" dirty="0">
                <a:latin typeface="Magneto" panose="04030805050802020D02" pitchFamily="82" charset="0"/>
              </a:rPr>
              <a:t> » italien, Luca Luce, qui se maquille pour créer d’incroyables illusions d’optique. Frissons garantis !</a:t>
            </a:r>
          </a:p>
        </p:txBody>
      </p:sp>
    </p:spTree>
    <p:extLst>
      <p:ext uri="{BB962C8B-B14F-4D97-AF65-F5344CB8AC3E}">
        <p14:creationId xmlns:p14="http://schemas.microsoft.com/office/powerpoint/2010/main" val="302655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5200" y="701562"/>
            <a:ext cx="5105400" cy="5454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389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6487" y="681051"/>
            <a:ext cx="5299024" cy="5496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850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7005" y="685524"/>
            <a:ext cx="4657987" cy="5486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087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400" y="683796"/>
            <a:ext cx="5537200" cy="5490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7122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1049" y="669861"/>
            <a:ext cx="5549901" cy="5518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154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6557" y="660400"/>
            <a:ext cx="6078883" cy="5537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5352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7850" y="681051"/>
            <a:ext cx="5956300" cy="5506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254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61617" y="709612"/>
            <a:ext cx="5868764" cy="5438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12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36"/>
          <a:stretch/>
        </p:blipFill>
        <p:spPr>
          <a:xfrm>
            <a:off x="3257550" y="685724"/>
            <a:ext cx="5676900" cy="5486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3012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850" y="691963"/>
            <a:ext cx="5702300" cy="5474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1929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200" y="685198"/>
            <a:ext cx="5689600" cy="5487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043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9450" y="717638"/>
            <a:ext cx="5753100" cy="5422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9148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4050" y="687950"/>
            <a:ext cx="5803900" cy="5482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3226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472"/>
          <a:stretch/>
        </p:blipFill>
        <p:spPr>
          <a:xfrm>
            <a:off x="3338073" y="716202"/>
            <a:ext cx="5515852" cy="5604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4240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7"/>
          <a:stretch/>
        </p:blipFill>
        <p:spPr>
          <a:xfrm>
            <a:off x="3257549" y="681051"/>
            <a:ext cx="5676900" cy="5485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6334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3659" y="681051"/>
            <a:ext cx="5904681" cy="5524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5913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760"/>
          <a:stretch/>
        </p:blipFill>
        <p:spPr>
          <a:xfrm>
            <a:off x="3181349" y="681856"/>
            <a:ext cx="5829300" cy="5795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9596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4284" y="681051"/>
            <a:ext cx="5743429" cy="5536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7772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3100" y="711200"/>
            <a:ext cx="5613400" cy="5443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88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681050"/>
            <a:ext cx="5521629" cy="5521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93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rgbClr val="FF0000"/>
                </a:gs>
                <a:gs pos="92000">
                  <a:schemeClr val="accent2">
                    <a:lumMod val="50000"/>
                  </a:schemeClr>
                </a:gs>
                <a:gs pos="96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776161"/>
            <a:ext cx="10779144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Fascinant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! En se maquillant, cet artiste créé d’incroyables illusions d’optique !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357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460</Words>
  <Application>Microsoft Office PowerPoint</Application>
  <PresentationFormat>Grand écran</PresentationFormat>
  <Paragraphs>121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2018-12-29T18:42:15Z</dcterms:created>
  <dcterms:modified xsi:type="dcterms:W3CDTF">2019-01-26T18:58:00Z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