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KebWTXKpbFcUAH9Tp8TDA==" hashData="K8TLn0r+N9zVLka5vxr/G2AzvCPxc93NyrtJgFMVaeD3gwZUNu4y2V4LAhMFyDqeCXMuo2yFjKHry62Hf5BJ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0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03/12/2020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03/12/2020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03/12/2020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</a:t>
            </a:r>
            <a:r>
              <a:rPr lang="fr-FR" sz="4800" b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jours </a:t>
            </a:r>
            <a:r>
              <a:rPr lang="fr-FR" sz="48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9345" y="1358442"/>
            <a:ext cx="94532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nous arrive parfois de tomber sur des photos complètement dénuées de sens et on a souhaité partagé ça avec vous ! Ces 25 images incompréhensibles sont toutes plus étranges les unes que les autres et vont vous mettre mal à l'aise...</a:t>
            </a: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23" r="-5"/>
          <a:stretch/>
        </p:blipFill>
        <p:spPr>
          <a:xfrm>
            <a:off x="2728466" y="1093288"/>
            <a:ext cx="6775042" cy="4558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190" y="1089213"/>
            <a:ext cx="9821620" cy="4549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5141" y="1099220"/>
            <a:ext cx="4018246" cy="45064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987" y="1085419"/>
            <a:ext cx="6096000" cy="4552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752" y="1046188"/>
            <a:ext cx="4606059" cy="4606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182" y="1083563"/>
            <a:ext cx="4889609" cy="4622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1" y="1046189"/>
            <a:ext cx="4592610" cy="4592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082" y="1086690"/>
            <a:ext cx="8122024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075765"/>
            <a:ext cx="6979023" cy="4579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6" y="1102659"/>
            <a:ext cx="7290099" cy="4556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153" y="1075466"/>
            <a:ext cx="5042647" cy="4580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80" b="8494"/>
          <a:stretch/>
        </p:blipFill>
        <p:spPr>
          <a:xfrm>
            <a:off x="4232277" y="1093772"/>
            <a:ext cx="3767419" cy="4611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4" y="1074663"/>
            <a:ext cx="7732059" cy="4563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N°2 </a:t>
            </a:r>
          </a:p>
        </p:txBody>
      </p:sp>
    </p:spTree>
    <p:extLst>
      <p:ext uri="{BB962C8B-B14F-4D97-AF65-F5344CB8AC3E}">
        <p14:creationId xmlns:p14="http://schemas.microsoft.com/office/powerpoint/2010/main" val="61646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169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2020-11-24T14:37:49Z</dcterms:created>
  <dcterms:modified xsi:type="dcterms:W3CDTF">2020-12-03T18:45:07Z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