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aDqxAUneNd22fG0xEq9+w==" hashData="ComN8FbttbjjhE4PhyQ02XFU00aOleGGHdjBejdGrnVSfSDAtAu3RQix3zdelohAcPDQcuUNTfMsVEcyQHvME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3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52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3DD0F2-353A-42E7-8056-C5741ECEDAF1}" type="datetimeFigureOut">
              <a:rPr lang="fr-FR" smtClean="0"/>
              <a:t>27/11/2020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64A327-BC05-4836-8111-EC5141EBD3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16798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57124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43524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51774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54422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03673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01212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62207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53762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2777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26789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23442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40114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44084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281785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196774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7084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15092-9AED-4DE2-836C-10F1B31B7F8A}" type="datetime1">
              <a:rPr lang="fr-FR" smtClean="0"/>
              <a:t>27/11/2020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4841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8B10F-72FD-4C0D-8AC7-F547B10BB56A}" type="datetime1">
              <a:rPr lang="fr-FR" smtClean="0"/>
              <a:t>27/11/2020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6377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B300F-AC3D-4915-ACE5-9E94C6EE3EFC}" type="datetime1">
              <a:rPr lang="fr-FR" smtClean="0"/>
              <a:t>27/11/2020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4758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0D1D1-945F-462B-A16D-5BF2F4EE8836}" type="datetime1">
              <a:rPr lang="fr-FR" smtClean="0"/>
              <a:t>27/11/2020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0435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6E723-0D9E-4B23-B4A6-24BEFAF06E8D}" type="datetime1">
              <a:rPr lang="fr-FR" smtClean="0"/>
              <a:t>27/11/2020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0223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95449-E286-4998-99E8-D3DF67F822D1}" type="datetime1">
              <a:rPr lang="fr-FR" smtClean="0"/>
              <a:t>27/11/2020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3046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A091F-3291-4541-905B-A135D116CEED}" type="datetime1">
              <a:rPr lang="fr-FR" smtClean="0"/>
              <a:t>27/11/2020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894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4B68E-FD0A-4C2E-ADBD-7C063AEBA8CC}" type="datetime1">
              <a:rPr lang="fr-FR" smtClean="0"/>
              <a:t>27/11/2020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4589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BF0EF-8807-4CA7-82D9-02788C69B01F}" type="datetime1">
              <a:rPr lang="fr-FR" smtClean="0"/>
              <a:t>27/11/2020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1954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D00CC-3693-42F9-9CAD-F42DF18F47EF}" type="datetime1">
              <a:rPr lang="fr-FR" smtClean="0"/>
              <a:t>27/11/2020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9515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D99B0-0D13-44E5-B427-9B0F932095B7}" type="datetime1">
              <a:rPr lang="fr-FR" smtClean="0"/>
              <a:t>27/11/2020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7715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74000">
              <a:srgbClr val="FF0000"/>
            </a:gs>
            <a:gs pos="94000">
              <a:srgbClr val="7030A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A739C8-C38E-4582-8545-E7FB4C37034B}" type="datetime1">
              <a:rPr lang="fr-FR" smtClean="0"/>
              <a:t>27/11/2020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31438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-1" t="14506" r="259" b="17052"/>
          <a:stretch/>
        </p:blipFill>
        <p:spPr>
          <a:xfrm>
            <a:off x="1117893" y="1064302"/>
            <a:ext cx="10007043" cy="464130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69721" y="2274838"/>
            <a:ext cx="9416360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Des 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photos les plus </a:t>
            </a:r>
            <a:r>
              <a:rPr lang="fr-FR" sz="48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chelous</a:t>
            </a:r>
            <a:endParaRPr lang="fr-FR" sz="4800" b="1" dirty="0" smtClean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postées 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sur les réseaux </a:t>
            </a:r>
            <a:endParaRPr lang="fr-FR" sz="4800" b="1" dirty="0" smtClean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ces 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derniers jours </a:t>
            </a:r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N°4 </a:t>
            </a:r>
            <a:endParaRPr lang="fr-FR" sz="4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5297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  <p:sndAc>
          <p:stSnd loop="1">
            <p:snd r:embed="rId3" name="Et on se marre .wav"/>
          </p:stSnd>
        </p:sndAc>
      </p:transition>
    </mc:Choice>
    <mc:Fallback>
      <p:transition spd="slow" advTm="14000">
        <p:wedge/>
        <p:sndAc>
          <p:stSnd loop="1">
            <p:snd r:embed="rId3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84551" y="630382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89345" y="1358442"/>
            <a:ext cx="9453283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Il </a:t>
            </a:r>
            <a:r>
              <a:rPr lang="fr-FR" sz="3600" b="1" dirty="0">
                <a:solidFill>
                  <a:schemeClr val="bg1"/>
                </a:solidFill>
                <a:latin typeface="Magneto" panose="04030805050802020D02" pitchFamily="82" charset="0"/>
              </a:rPr>
              <a:t>nous arrive parfois de tomber sur des photos complètement dénuées de sens et on a souhaité partagé ça avec vous ! Ces 25 images incompréhensibles sont toutes plus étranges les unes que les autres et vont vous mettre mal à l'aise...</a:t>
            </a:r>
          </a:p>
        </p:txBody>
      </p:sp>
    </p:spTree>
    <p:extLst>
      <p:ext uri="{BB962C8B-B14F-4D97-AF65-F5344CB8AC3E}">
        <p14:creationId xmlns:p14="http://schemas.microsoft.com/office/powerpoint/2010/main" val="3821293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1010" y="1066816"/>
            <a:ext cx="4329953" cy="45819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95911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0" y="1071796"/>
            <a:ext cx="6096000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72649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24968" y="1062831"/>
            <a:ext cx="4182037" cy="45899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71129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906" y="1070682"/>
            <a:ext cx="7355540" cy="45742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80135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0" y="1071796"/>
            <a:ext cx="6096000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85925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0" y="1076558"/>
            <a:ext cx="6096000" cy="45624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35934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0" y="1086083"/>
            <a:ext cx="6096000" cy="45434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33300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0" y="1062271"/>
            <a:ext cx="6096000" cy="45910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3278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0" y="1090846"/>
            <a:ext cx="6096000" cy="45339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38010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7987" y="1086083"/>
            <a:ext cx="6096000" cy="45434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3065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1459" y="1100622"/>
            <a:ext cx="6427694" cy="45850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80020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2859" y="1090913"/>
            <a:ext cx="6629400" cy="45680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86891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9523" y="1069555"/>
            <a:ext cx="5472953" cy="45764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64456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4506" r="259" b="17052"/>
          <a:stretch/>
        </p:blipFill>
        <p:spPr>
          <a:xfrm>
            <a:off x="1117893" y="1064302"/>
            <a:ext cx="10007043" cy="464130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69721" y="2274838"/>
            <a:ext cx="9416360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Des 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photos les plus </a:t>
            </a:r>
            <a:r>
              <a:rPr lang="fr-FR" sz="48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chelous</a:t>
            </a:r>
            <a:endParaRPr lang="fr-FR" sz="4800" b="1" dirty="0" smtClean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postées 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sur les réseaux </a:t>
            </a:r>
            <a:endParaRPr lang="fr-FR" sz="4800" b="1" dirty="0" smtClean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</a:t>
            </a:r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ces 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derniers jours </a:t>
            </a:r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endParaRPr lang="fr-FR" sz="4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6460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</TotalTime>
  <Words>168</Words>
  <Application>Microsoft Office PowerPoint</Application>
  <PresentationFormat>Grand écran</PresentationFormat>
  <Paragraphs>71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2020-11-24T14:37:49Z</dcterms:created>
  <dcterms:modified xsi:type="dcterms:W3CDTF">2020-11-27T15:43:01Z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