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0CUL8TWP8s33CRYvgV/QcQ==" hashData="8uRxJd9eT7fzsbE1OduDg8bMtOoHqODono/rtcl45x4MzvF996EYtTW4+7GBiDF037VKZjJcxFlLb1tpSvRcn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30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52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3DD0F2-353A-42E7-8056-C5741ECEDAF1}" type="datetimeFigureOut">
              <a:rPr lang="fr-FR" smtClean="0"/>
              <a:t>27/11/2020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64A327-BC05-4836-8111-EC5141EBD3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16798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57124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43524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51774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54422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03673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01212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622074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537624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27770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267897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234425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401147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440841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281785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196774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47084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815092-9AED-4DE2-836C-10F1B31B7F8A}" type="datetime1">
              <a:rPr lang="fr-FR" smtClean="0"/>
              <a:t>27/11/2020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ADF3D-9ADF-48FC-AE7C-39B3ACA18C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4841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8B10F-72FD-4C0D-8AC7-F547B10BB56A}" type="datetime1">
              <a:rPr lang="fr-FR" smtClean="0"/>
              <a:t>27/11/2020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ADF3D-9ADF-48FC-AE7C-39B3ACA18C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6377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B300F-AC3D-4915-ACE5-9E94C6EE3EFC}" type="datetime1">
              <a:rPr lang="fr-FR" smtClean="0"/>
              <a:t>27/11/2020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ADF3D-9ADF-48FC-AE7C-39B3ACA18C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4758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0D1D1-945F-462B-A16D-5BF2F4EE8836}" type="datetime1">
              <a:rPr lang="fr-FR" smtClean="0"/>
              <a:t>27/11/2020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ADF3D-9ADF-48FC-AE7C-39B3ACA18C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04353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6E723-0D9E-4B23-B4A6-24BEFAF06E8D}" type="datetime1">
              <a:rPr lang="fr-FR" smtClean="0"/>
              <a:t>27/11/2020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ADF3D-9ADF-48FC-AE7C-39B3ACA18C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0223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95449-E286-4998-99E8-D3DF67F822D1}" type="datetime1">
              <a:rPr lang="fr-FR" smtClean="0"/>
              <a:t>27/11/2020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ADF3D-9ADF-48FC-AE7C-39B3ACA18C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3046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A091F-3291-4541-905B-A135D116CEED}" type="datetime1">
              <a:rPr lang="fr-FR" smtClean="0"/>
              <a:t>27/11/2020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ADF3D-9ADF-48FC-AE7C-39B3ACA18C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894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4B68E-FD0A-4C2E-ADBD-7C063AEBA8CC}" type="datetime1">
              <a:rPr lang="fr-FR" smtClean="0"/>
              <a:t>27/11/2020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ADF3D-9ADF-48FC-AE7C-39B3ACA18C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4589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BF0EF-8807-4CA7-82D9-02788C69B01F}" type="datetime1">
              <a:rPr lang="fr-FR" smtClean="0"/>
              <a:t>27/11/2020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ADF3D-9ADF-48FC-AE7C-39B3ACA18C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1954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D00CC-3693-42F9-9CAD-F42DF18F47EF}" type="datetime1">
              <a:rPr lang="fr-FR" smtClean="0"/>
              <a:t>27/11/2020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ADF3D-9ADF-48FC-AE7C-39B3ACA18C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9515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D99B0-0D13-44E5-B427-9B0F932095B7}" type="datetime1">
              <a:rPr lang="fr-FR" smtClean="0"/>
              <a:t>27/11/2020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ADF3D-9ADF-48FC-AE7C-39B3ACA18C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7715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74000">
              <a:srgbClr val="FF0000"/>
            </a:gs>
            <a:gs pos="94000">
              <a:srgbClr val="7030A0"/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A739C8-C38E-4582-8545-E7FB4C37034B}" type="datetime1">
              <a:rPr lang="fr-FR" smtClean="0"/>
              <a:t>27/11/2020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5ADF3D-9ADF-48FC-AE7C-39B3ACA18C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31438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-1" t="14506" r="259" b="17052"/>
          <a:stretch/>
        </p:blipFill>
        <p:spPr>
          <a:xfrm>
            <a:off x="1117893" y="1064302"/>
            <a:ext cx="10007043" cy="464130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269721" y="2274838"/>
            <a:ext cx="9416360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Des </a:t>
            </a:r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photos les plus </a:t>
            </a:r>
            <a:r>
              <a:rPr lang="fr-FR" sz="48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chelous</a:t>
            </a:r>
            <a:endParaRPr lang="fr-FR" sz="4800" b="1" dirty="0" smtClean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postées </a:t>
            </a:r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sur les réseaux </a:t>
            </a:r>
            <a:endParaRPr lang="fr-FR" sz="4800" b="1" dirty="0" smtClean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ces </a:t>
            </a:r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derniers jours </a:t>
            </a:r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N°3 </a:t>
            </a:r>
            <a:endParaRPr lang="fr-FR" sz="4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5297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  <p:sndAc>
          <p:stSnd loop="1">
            <p:snd r:embed="rId3" name="Et on se marre .wav"/>
          </p:stSnd>
        </p:sndAc>
      </p:transition>
    </mc:Choice>
    <mc:Fallback>
      <p:transition spd="slow" advTm="14000">
        <p:wedge/>
        <p:sndAc>
          <p:stSnd loop="1">
            <p:snd r:embed="rId3" name="Et on se marre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84551" y="630382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89345" y="1358442"/>
            <a:ext cx="9453283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Il </a:t>
            </a:r>
            <a:r>
              <a:rPr lang="fr-FR" sz="3600" b="1" dirty="0">
                <a:solidFill>
                  <a:schemeClr val="bg1"/>
                </a:solidFill>
                <a:latin typeface="Magneto" panose="04030805050802020D02" pitchFamily="82" charset="0"/>
              </a:rPr>
              <a:t>nous arrive parfois de tomber sur des photos complètement dénuées de sens et on a souhaité partagé ça avec vous ! Ces 25 images incompréhensibles sont toutes plus étranges les unes que les autres et vont vous mettre mal à l'aise...</a:t>
            </a:r>
          </a:p>
        </p:txBody>
      </p:sp>
    </p:spTree>
    <p:extLst>
      <p:ext uri="{BB962C8B-B14F-4D97-AF65-F5344CB8AC3E}">
        <p14:creationId xmlns:p14="http://schemas.microsoft.com/office/powerpoint/2010/main" val="3821293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1647" r="228"/>
          <a:stretch/>
        </p:blipFill>
        <p:spPr>
          <a:xfrm>
            <a:off x="4073660" y="1092931"/>
            <a:ext cx="4084654" cy="45857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95911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54188" y="1093596"/>
            <a:ext cx="5795683" cy="45822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72649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3541" y="1082978"/>
            <a:ext cx="6804212" cy="45715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711295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0740" y="1075765"/>
            <a:ext cx="5855399" cy="45928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80135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83775" y="1071215"/>
            <a:ext cx="4464424" cy="45731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85925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406" b="11647"/>
          <a:stretch/>
        </p:blipFill>
        <p:spPr>
          <a:xfrm>
            <a:off x="3753163" y="1085545"/>
            <a:ext cx="4525936" cy="45445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35934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6717" y="1077025"/>
            <a:ext cx="8444753" cy="45918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333009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95831" y="1063952"/>
            <a:ext cx="5240311" cy="45876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3278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0" y="1062318"/>
            <a:ext cx="6257060" cy="46145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38010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70511" y="1055097"/>
            <a:ext cx="4450977" cy="46053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93065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40069" y="1063313"/>
            <a:ext cx="5511861" cy="45889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80020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75212" y="1107491"/>
            <a:ext cx="5567082" cy="45406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868919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08729" y="1080540"/>
            <a:ext cx="6777318" cy="45641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64456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4506" r="259" b="17052"/>
          <a:stretch/>
        </p:blipFill>
        <p:spPr>
          <a:xfrm>
            <a:off x="1117893" y="1064302"/>
            <a:ext cx="10007043" cy="464130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269721" y="2274838"/>
            <a:ext cx="9416360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Des </a:t>
            </a:r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photos les plus </a:t>
            </a:r>
            <a:r>
              <a:rPr lang="fr-FR" sz="48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chelous</a:t>
            </a:r>
            <a:endParaRPr lang="fr-FR" sz="4800" b="1" dirty="0" smtClean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postées </a:t>
            </a:r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sur les réseaux </a:t>
            </a:r>
            <a:endParaRPr lang="fr-FR" sz="4800" b="1" dirty="0" smtClean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</a:t>
            </a:r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ces </a:t>
            </a:r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derniers jours </a:t>
            </a:r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endParaRPr lang="fr-FR" sz="4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6460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52</TotalTime>
  <Words>168</Words>
  <Application>Microsoft Office PowerPoint</Application>
  <PresentationFormat>Grand écran</PresentationFormat>
  <Paragraphs>71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2020-11-24T14:37:49Z</dcterms:created>
  <dcterms:modified xsi:type="dcterms:W3CDTF">2020-11-27T15:27:31Z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