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dVBfYP5pTBZNgvQPxRdeA==" hashData="TJibY1GHq9Do0TcvXNTS3kgzO1cefpa3c9Ljg7FpYtLilmOlNBG7jRZo1CWOGro3md8vneLxgZgM4h8NCvxYh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5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3DD0F2-353A-42E7-8056-C5741ECEDAF1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64A327-BC05-4836-8111-EC5141EBD3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679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5712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3524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51774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4422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3673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1212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2207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53762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777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6789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3442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0114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408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178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9677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708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5092-9AED-4DE2-836C-10F1B31B7F8A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484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8B10F-72FD-4C0D-8AC7-F547B10BB56A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37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B300F-AC3D-4915-ACE5-9E94C6EE3EFC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75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0D1D1-945F-462B-A16D-5BF2F4EE8836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43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6E723-0D9E-4B23-B4A6-24BEFAF06E8D}" type="datetime1">
              <a:rPr lang="fr-FR" smtClean="0"/>
              <a:t>27/11/2020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022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5449-E286-4998-99E8-D3DF67F822D1}" type="datetime1">
              <a:rPr lang="fr-FR" smtClean="0"/>
              <a:t>27/11/2020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046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091F-3291-4541-905B-A135D116CEED}" type="datetime1">
              <a:rPr lang="fr-FR" smtClean="0"/>
              <a:t>27/11/2020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94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4B68E-FD0A-4C2E-ADBD-7C063AEBA8CC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4589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BF0EF-8807-4CA7-82D9-02788C69B01F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95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00CC-3693-42F9-9CAD-F42DF18F47EF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9515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D99B0-0D13-44E5-B427-9B0F932095B7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771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7030A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739C8-C38E-4582-8545-E7FB4C37034B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143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t="14506" r="259" b="17052"/>
          <a:stretch/>
        </p:blipFill>
        <p:spPr>
          <a:xfrm>
            <a:off x="1117893" y="1064302"/>
            <a:ext cx="10007043" cy="46413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69721" y="2274838"/>
            <a:ext cx="9416360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les plus </a:t>
            </a:r>
            <a:r>
              <a:rPr lang="fr-FR" sz="48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chelous</a:t>
            </a:r>
            <a:endParaRPr lang="fr-FR" sz="48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postées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 les réseaux </a:t>
            </a:r>
            <a:endParaRPr lang="fr-FR" sz="48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derniers jours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29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  <p:sndAc>
          <p:stSnd loop="1">
            <p:snd r:embed="rId3" name="Et on se marre .wav"/>
          </p:stSnd>
        </p:sndAc>
      </p:transition>
    </mc:Choice>
    <mc:Fallback xmlns="">
      <p:transition spd="slow" advTm="14000">
        <p:wedg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4551" y="630382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89345" y="1358442"/>
            <a:ext cx="945328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Il </a:t>
            </a:r>
            <a:r>
              <a:rPr lang="fr-FR" sz="3600" b="1" dirty="0">
                <a:solidFill>
                  <a:schemeClr val="bg1"/>
                </a:solidFill>
                <a:latin typeface="Magneto" panose="04030805050802020D02" pitchFamily="82" charset="0"/>
              </a:rPr>
              <a:t>nous arrive parfois de tomber sur des photos complètement dénuées de sens et on a souhaité partagé ça avec vous ! Ces 25 images incompréhensibles sont toutes plus étranges les unes que les autres et vont vous mettre mal à l'aise...</a:t>
            </a:r>
          </a:p>
        </p:txBody>
      </p:sp>
    </p:spTree>
    <p:extLst>
      <p:ext uri="{BB962C8B-B14F-4D97-AF65-F5344CB8AC3E}">
        <p14:creationId xmlns:p14="http://schemas.microsoft.com/office/powerpoint/2010/main" val="382129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6164" y="1019361"/>
            <a:ext cx="3660025" cy="45826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591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38" b="14117"/>
          <a:stretch/>
        </p:blipFill>
        <p:spPr>
          <a:xfrm>
            <a:off x="3453469" y="1062159"/>
            <a:ext cx="5117047" cy="45912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264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8823" r="-442" b="10941"/>
          <a:stretch/>
        </p:blipFill>
        <p:spPr>
          <a:xfrm>
            <a:off x="3248024" y="1075764"/>
            <a:ext cx="5721163" cy="4585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1129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6746" y="1035992"/>
            <a:ext cx="5338482" cy="46427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013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8225" y="1069928"/>
            <a:ext cx="4820586" cy="45757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8592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686" y="686350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2753" y="1124436"/>
            <a:ext cx="4504765" cy="45502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593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588" y="1102660"/>
            <a:ext cx="6172200" cy="4538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330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9647" y="1042210"/>
            <a:ext cx="4579164" cy="45868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27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8587" y="1062830"/>
            <a:ext cx="4195483" cy="45899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801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2752" y="1046188"/>
            <a:ext cx="4606059" cy="46060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06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059" y="1064488"/>
            <a:ext cx="8006237" cy="4641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8002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203" b="20353"/>
          <a:stretch/>
        </p:blipFill>
        <p:spPr>
          <a:xfrm>
            <a:off x="3953295" y="1081881"/>
            <a:ext cx="4285410" cy="45518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6891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2" t="22000" r="18" b="6470"/>
          <a:stretch/>
        </p:blipFill>
        <p:spPr>
          <a:xfrm>
            <a:off x="4058587" y="1048808"/>
            <a:ext cx="4114800" cy="46248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6445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506" r="259" b="17052"/>
          <a:stretch/>
        </p:blipFill>
        <p:spPr>
          <a:xfrm>
            <a:off x="1117893" y="1064302"/>
            <a:ext cx="10007043" cy="46413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69721" y="2274838"/>
            <a:ext cx="9416360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les plus </a:t>
            </a:r>
            <a:r>
              <a:rPr lang="fr-FR" sz="48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chelous</a:t>
            </a:r>
            <a:endParaRPr lang="fr-FR" sz="48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postées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 les réseaux </a:t>
            </a:r>
            <a:endParaRPr lang="fr-FR" sz="48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ces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derniers jours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460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</TotalTime>
  <Words>168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2020-11-24T14:37:49Z</dcterms:created>
  <dcterms:modified xsi:type="dcterms:W3CDTF">2020-11-27T15:28:58Z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