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0L9yb0GVNOhu60klirtfQ==" hashData="2asBTQvDmVMnd/OyP4lUZEMNhTFmW+RT1ZSBHeWMEItnsfGgfx7QzITNqeOGL7GwkTE0MTw0kFvvqsjZ+umY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0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9345" y="1358442"/>
            <a:ext cx="94532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nous arrive parfois de tomber sur des photos complètement dénuées de sens et on a souhaité partagé ça avec vous ! Ces 25 images incompréhensibles sont toutes plus étranges les unes que les autres et vont vous mettre mal à l'aise...</a:t>
            </a:r>
            <a:endParaRPr lang="fr-FR" sz="36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2191" y="1077399"/>
            <a:ext cx="5367617" cy="4560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959" y="1072064"/>
            <a:ext cx="4424082" cy="45714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347" y="1068213"/>
            <a:ext cx="5305305" cy="4579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110" y="1051967"/>
            <a:ext cx="5143780" cy="4611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r="-549" b="23647"/>
          <a:stretch/>
        </p:blipFill>
        <p:spPr>
          <a:xfrm>
            <a:off x="4193057" y="1058029"/>
            <a:ext cx="3845859" cy="4599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6" b="16286"/>
          <a:stretch/>
        </p:blipFill>
        <p:spPr>
          <a:xfrm>
            <a:off x="3186953" y="1083148"/>
            <a:ext cx="5768788" cy="4545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1" y="1075764"/>
            <a:ext cx="4363386" cy="4566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8464" y="1062887"/>
            <a:ext cx="4935071" cy="4589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71796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987" y="1071796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918" y="1062318"/>
            <a:ext cx="4885764" cy="4576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9" y="1057429"/>
            <a:ext cx="6284259" cy="4605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5844" y="1077399"/>
            <a:ext cx="5240311" cy="4560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N°2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6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169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2020-11-24T14:37:49Z</dcterms:created>
  <dcterms:modified xsi:type="dcterms:W3CDTF">2020-11-27T15:06:27Z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