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f1uPuCHurvNCC07PXgeBQ==" hashData="5B5S328iHGFDo20JJ8lsQEfhVKkJv4JcpDeuCvePNcq0r7EyEst4bfKrQoFKFp4m21K51WyBoxVvWqdnX+XC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75185-2948-446E-AEF4-B9429424AB4A}"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6284-6058-4F04-AAD8-97725669308B}" type="slidenum">
              <a:rPr lang="fr-FR" smtClean="0"/>
              <a:t>‹N°›</a:t>
            </a:fld>
            <a:endParaRPr lang="fr-FR"/>
          </a:p>
        </p:txBody>
      </p:sp>
    </p:spTree>
    <p:extLst>
      <p:ext uri="{BB962C8B-B14F-4D97-AF65-F5344CB8AC3E}">
        <p14:creationId xmlns:p14="http://schemas.microsoft.com/office/powerpoint/2010/main" val="2403482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a:t>
            </a:fld>
            <a:endParaRPr lang="fr-FR"/>
          </a:p>
        </p:txBody>
      </p:sp>
    </p:spTree>
    <p:extLst>
      <p:ext uri="{BB962C8B-B14F-4D97-AF65-F5344CB8AC3E}">
        <p14:creationId xmlns:p14="http://schemas.microsoft.com/office/powerpoint/2010/main" val="245810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2</a:t>
            </a:fld>
            <a:endParaRPr lang="fr-FR"/>
          </a:p>
        </p:txBody>
      </p:sp>
    </p:spTree>
    <p:extLst>
      <p:ext uri="{BB962C8B-B14F-4D97-AF65-F5344CB8AC3E}">
        <p14:creationId xmlns:p14="http://schemas.microsoft.com/office/powerpoint/2010/main" val="125435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3</a:t>
            </a:fld>
            <a:endParaRPr lang="fr-FR"/>
          </a:p>
        </p:txBody>
      </p:sp>
    </p:spTree>
    <p:extLst>
      <p:ext uri="{BB962C8B-B14F-4D97-AF65-F5344CB8AC3E}">
        <p14:creationId xmlns:p14="http://schemas.microsoft.com/office/powerpoint/2010/main" val="2878687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4</a:t>
            </a:fld>
            <a:endParaRPr lang="fr-FR"/>
          </a:p>
        </p:txBody>
      </p:sp>
    </p:spTree>
    <p:extLst>
      <p:ext uri="{BB962C8B-B14F-4D97-AF65-F5344CB8AC3E}">
        <p14:creationId xmlns:p14="http://schemas.microsoft.com/office/powerpoint/2010/main" val="72355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5</a:t>
            </a:fld>
            <a:endParaRPr lang="fr-FR"/>
          </a:p>
        </p:txBody>
      </p:sp>
    </p:spTree>
    <p:extLst>
      <p:ext uri="{BB962C8B-B14F-4D97-AF65-F5344CB8AC3E}">
        <p14:creationId xmlns:p14="http://schemas.microsoft.com/office/powerpoint/2010/main" val="226514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6</a:t>
            </a:fld>
            <a:endParaRPr lang="fr-FR"/>
          </a:p>
        </p:txBody>
      </p:sp>
    </p:spTree>
    <p:extLst>
      <p:ext uri="{BB962C8B-B14F-4D97-AF65-F5344CB8AC3E}">
        <p14:creationId xmlns:p14="http://schemas.microsoft.com/office/powerpoint/2010/main" val="3906354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7</a:t>
            </a:fld>
            <a:endParaRPr lang="fr-FR"/>
          </a:p>
        </p:txBody>
      </p:sp>
    </p:spTree>
    <p:extLst>
      <p:ext uri="{BB962C8B-B14F-4D97-AF65-F5344CB8AC3E}">
        <p14:creationId xmlns:p14="http://schemas.microsoft.com/office/powerpoint/2010/main" val="61654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8</a:t>
            </a:fld>
            <a:endParaRPr lang="fr-FR"/>
          </a:p>
        </p:txBody>
      </p:sp>
    </p:spTree>
    <p:extLst>
      <p:ext uri="{BB962C8B-B14F-4D97-AF65-F5344CB8AC3E}">
        <p14:creationId xmlns:p14="http://schemas.microsoft.com/office/powerpoint/2010/main" val="407659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9</a:t>
            </a:fld>
            <a:endParaRPr lang="fr-FR"/>
          </a:p>
        </p:txBody>
      </p:sp>
    </p:spTree>
    <p:extLst>
      <p:ext uri="{BB962C8B-B14F-4D97-AF65-F5344CB8AC3E}">
        <p14:creationId xmlns:p14="http://schemas.microsoft.com/office/powerpoint/2010/main" val="46134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10</a:t>
            </a:fld>
            <a:endParaRPr lang="fr-FR"/>
          </a:p>
        </p:txBody>
      </p:sp>
    </p:spTree>
    <p:extLst>
      <p:ext uri="{BB962C8B-B14F-4D97-AF65-F5344CB8AC3E}">
        <p14:creationId xmlns:p14="http://schemas.microsoft.com/office/powerpoint/2010/main" val="2746836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11</a:t>
            </a:fld>
            <a:endParaRPr lang="fr-FR"/>
          </a:p>
        </p:txBody>
      </p:sp>
    </p:spTree>
    <p:extLst>
      <p:ext uri="{BB962C8B-B14F-4D97-AF65-F5344CB8AC3E}">
        <p14:creationId xmlns:p14="http://schemas.microsoft.com/office/powerpoint/2010/main" val="2560888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12</a:t>
            </a:fld>
            <a:endParaRPr lang="fr-FR"/>
          </a:p>
        </p:txBody>
      </p:sp>
    </p:spTree>
    <p:extLst>
      <p:ext uri="{BB962C8B-B14F-4D97-AF65-F5344CB8AC3E}">
        <p14:creationId xmlns:p14="http://schemas.microsoft.com/office/powerpoint/2010/main" val="4165857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13</a:t>
            </a:fld>
            <a:endParaRPr lang="fr-FR"/>
          </a:p>
        </p:txBody>
      </p:sp>
    </p:spTree>
    <p:extLst>
      <p:ext uri="{BB962C8B-B14F-4D97-AF65-F5344CB8AC3E}">
        <p14:creationId xmlns:p14="http://schemas.microsoft.com/office/powerpoint/2010/main" val="4148430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14</a:t>
            </a:fld>
            <a:endParaRPr lang="fr-FR"/>
          </a:p>
        </p:txBody>
      </p:sp>
    </p:spTree>
    <p:extLst>
      <p:ext uri="{BB962C8B-B14F-4D97-AF65-F5344CB8AC3E}">
        <p14:creationId xmlns:p14="http://schemas.microsoft.com/office/powerpoint/2010/main" val="336869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15</a:t>
            </a:fld>
            <a:endParaRPr lang="fr-FR"/>
          </a:p>
        </p:txBody>
      </p:sp>
    </p:spTree>
    <p:extLst>
      <p:ext uri="{BB962C8B-B14F-4D97-AF65-F5344CB8AC3E}">
        <p14:creationId xmlns:p14="http://schemas.microsoft.com/office/powerpoint/2010/main" val="174051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16</a:t>
            </a:fld>
            <a:endParaRPr lang="fr-FR"/>
          </a:p>
        </p:txBody>
      </p:sp>
    </p:spTree>
    <p:extLst>
      <p:ext uri="{BB962C8B-B14F-4D97-AF65-F5344CB8AC3E}">
        <p14:creationId xmlns:p14="http://schemas.microsoft.com/office/powerpoint/2010/main" val="299444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6A18C24-9691-4A48-A52C-4E0AEFE8320D}"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646405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A8537F-15E7-498A-8F40-950D2741BEA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8791230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A426A53-3957-4FA3-85A6-6640623617AC}"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4975159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E3758-027C-4EB5-A4D2-04F85280550F}"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3819303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E287FC2-CE64-4A41-9F39-5B1484A74C03}" type="datetime1">
              <a:rPr lang="fr-FR" smtClean="0"/>
              <a:t>23/11/2020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93521470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260F778-D776-40FE-9176-8656F32E316F}" type="datetime1">
              <a:rPr lang="fr-FR" smtClean="0"/>
              <a:t>23/11/2020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59238601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A442F-E316-4B5A-AF20-82C11350F51B}" type="datetime1">
              <a:rPr lang="fr-FR" smtClean="0"/>
              <a:t>23/11/2020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2256727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84B36D5-F09C-4372-B287-B492F5F85833}"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65626617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62067D-0463-417E-9318-41227A9EF0D9}"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45219897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26DDC8-1234-41DA-923F-22B7F8A7849E}"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79822664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698F39C-E873-46EC-AAAF-F494AE38744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300388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4000">
              <a:srgbClr val="C00000"/>
            </a:gs>
            <a:gs pos="85000">
              <a:srgbClr val="C00000"/>
            </a:gs>
            <a:gs pos="58000">
              <a:srgbClr val="FF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FA629-7C2D-451D-8305-7E30B8D5811F}" type="datetime1">
              <a:rPr lang="fr-FR" smtClean="0"/>
              <a:t>23/11/2020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2D6A7-B900-4F54-BD27-30D1B79CDF98}" type="slidenum">
              <a:rPr lang="fr-FR" smtClean="0"/>
              <a:t>‹N°›</a:t>
            </a:fld>
            <a:endParaRPr lang="fr-FR"/>
          </a:p>
        </p:txBody>
      </p:sp>
    </p:spTree>
    <p:extLst>
      <p:ext uri="{BB962C8B-B14F-4D97-AF65-F5344CB8AC3E}">
        <p14:creationId xmlns:p14="http://schemas.microsoft.com/office/powerpoint/2010/main" val="2541748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474297" y="2540550"/>
            <a:ext cx="9461244"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chats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N°5</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888624"/>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Ennio  Morricone -  La  Califfa  {From the Film Lady Caliph-}.wav"/>
          </p:stSnd>
        </p:sndAc>
      </p:transition>
    </mc:Choice>
    <mc:Fallback>
      <p:transition spd="slow" advTm="16000">
        <p:wedge/>
        <p:sndAc>
          <p:stSnd loop="1">
            <p:snd r:embed="rId3" name="Ennio  Morricone -  La  Califfa  {From the Film Lady Calip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3" name="Rectangle 2"/>
          <p:cNvSpPr/>
          <p:nvPr/>
        </p:nvSpPr>
        <p:spPr>
          <a:xfrm>
            <a:off x="1900517" y="1351508"/>
            <a:ext cx="8390965" cy="4154984"/>
          </a:xfrm>
          <a:prstGeom prst="rect">
            <a:avLst/>
          </a:prstGeom>
        </p:spPr>
        <p:txBody>
          <a:bodyPr wrap="square">
            <a:spAutoFit/>
          </a:bodyPr>
          <a:lstStyle/>
          <a:p>
            <a:r>
              <a:rPr lang="fr-FR" sz="6600" b="1" dirty="0" smtClean="0">
                <a:solidFill>
                  <a:schemeClr val="bg1"/>
                </a:solidFill>
                <a:latin typeface="Brush Script MT" panose="03060802040406070304" pitchFamily="66" charset="0"/>
              </a:rPr>
              <a:t>Photos </a:t>
            </a:r>
            <a:r>
              <a:rPr lang="fr-FR" sz="6600" b="1" dirty="0">
                <a:solidFill>
                  <a:schemeClr val="bg1"/>
                </a:solidFill>
                <a:latin typeface="Brush Script MT" panose="03060802040406070304" pitchFamily="66" charset="0"/>
              </a:rPr>
              <a:t>hilarantes qui prouvent que les chats sont de véritables ***** quand ils s'y mettent !</a:t>
            </a:r>
          </a:p>
        </p:txBody>
      </p:sp>
    </p:spTree>
    <p:extLst>
      <p:ext uri="{BB962C8B-B14F-4D97-AF65-F5344CB8AC3E}">
        <p14:creationId xmlns:p14="http://schemas.microsoft.com/office/powerpoint/2010/main" val="406041332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441341" y="1647998"/>
            <a:ext cx="9376474" cy="3539430"/>
          </a:xfrm>
          <a:prstGeom prst="rect">
            <a:avLst/>
          </a:prstGeom>
        </p:spPr>
        <p:txBody>
          <a:bodyPr wrap="square">
            <a:spAutoFit/>
          </a:bodyPr>
          <a:lstStyle/>
          <a:p>
            <a:r>
              <a:rPr lang="fr-FR" sz="2800" b="1" dirty="0" smtClean="0">
                <a:solidFill>
                  <a:schemeClr val="bg1"/>
                </a:solidFill>
                <a:latin typeface="Magneto" panose="04030805050802020D02" pitchFamily="82" charset="0"/>
              </a:rPr>
              <a:t>Propriétaires </a:t>
            </a:r>
            <a:r>
              <a:rPr lang="fr-FR" sz="2800" b="1" dirty="0">
                <a:solidFill>
                  <a:schemeClr val="bg1"/>
                </a:solidFill>
                <a:latin typeface="Magneto" panose="04030805050802020D02" pitchFamily="82" charset="0"/>
              </a:rPr>
              <a:t>de chats, vous pouvez demander à vos animaux de quitter la pièce pendant quelques minutes. Nous sommes sur le point de vous prouver une fois de plus que certains chats peuvent être parmi les plus grands imbéciles de la planète Terre ! Voici une sélection de photos de chats qui se comportent mal...très mal :</a:t>
            </a:r>
          </a:p>
        </p:txBody>
      </p:sp>
    </p:spTree>
    <p:extLst>
      <p:ext uri="{BB962C8B-B14F-4D97-AF65-F5344CB8AC3E}">
        <p14:creationId xmlns:p14="http://schemas.microsoft.com/office/powerpoint/2010/main" val="721277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r="-614" b="20184"/>
          <a:stretch/>
        </p:blipFill>
        <p:spPr>
          <a:xfrm>
            <a:off x="3522061" y="1225842"/>
            <a:ext cx="5215033" cy="4383742"/>
          </a:xfrm>
          <a:prstGeom prst="rect">
            <a:avLst/>
          </a:prstGeom>
          <a:effectLst>
            <a:softEdge rad="127000"/>
          </a:effectLst>
        </p:spPr>
      </p:pic>
    </p:spTree>
    <p:extLst>
      <p:ext uri="{BB962C8B-B14F-4D97-AF65-F5344CB8AC3E}">
        <p14:creationId xmlns:p14="http://schemas.microsoft.com/office/powerpoint/2010/main" val="21058502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41709" y="1240949"/>
            <a:ext cx="7575737" cy="4376102"/>
          </a:xfrm>
          <a:prstGeom prst="rect">
            <a:avLst/>
          </a:prstGeom>
          <a:effectLst>
            <a:softEdge rad="127000"/>
          </a:effectLst>
        </p:spPr>
      </p:pic>
    </p:spTree>
    <p:extLst>
      <p:ext uri="{BB962C8B-B14F-4D97-AF65-F5344CB8AC3E}">
        <p14:creationId xmlns:p14="http://schemas.microsoft.com/office/powerpoint/2010/main" val="14438950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1408" y="1237065"/>
            <a:ext cx="7589184" cy="4383870"/>
          </a:xfrm>
          <a:prstGeom prst="rect">
            <a:avLst/>
          </a:prstGeom>
          <a:effectLst>
            <a:softEdge rad="127000"/>
          </a:effectLst>
        </p:spPr>
      </p:pic>
    </p:spTree>
    <p:extLst>
      <p:ext uri="{BB962C8B-B14F-4D97-AF65-F5344CB8AC3E}">
        <p14:creationId xmlns:p14="http://schemas.microsoft.com/office/powerpoint/2010/main" val="143955979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1408" y="1237065"/>
            <a:ext cx="7589184" cy="4383870"/>
          </a:xfrm>
          <a:prstGeom prst="rect">
            <a:avLst/>
          </a:prstGeom>
          <a:effectLst>
            <a:softEdge rad="127000"/>
          </a:effectLst>
        </p:spPr>
      </p:pic>
    </p:spTree>
    <p:extLst>
      <p:ext uri="{BB962C8B-B14F-4D97-AF65-F5344CB8AC3E}">
        <p14:creationId xmlns:p14="http://schemas.microsoft.com/office/powerpoint/2010/main" val="34583156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60059" y="1227044"/>
            <a:ext cx="5876365" cy="4407274"/>
          </a:xfrm>
          <a:prstGeom prst="rect">
            <a:avLst/>
          </a:prstGeom>
          <a:effectLst>
            <a:softEdge rad="127000"/>
          </a:effectLst>
        </p:spPr>
      </p:pic>
    </p:spTree>
    <p:extLst>
      <p:ext uri="{BB962C8B-B14F-4D97-AF65-F5344CB8AC3E}">
        <p14:creationId xmlns:p14="http://schemas.microsoft.com/office/powerpoint/2010/main" val="14726457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50" b="29876"/>
          <a:stretch/>
        </p:blipFill>
        <p:spPr>
          <a:xfrm>
            <a:off x="1358153" y="1223962"/>
            <a:ext cx="9488113" cy="4403031"/>
          </a:xfrm>
          <a:prstGeom prst="rect">
            <a:avLst/>
          </a:prstGeom>
          <a:effectLst>
            <a:softEdge rad="127000"/>
          </a:effectLst>
        </p:spPr>
      </p:pic>
    </p:spTree>
    <p:extLst>
      <p:ext uri="{BB962C8B-B14F-4D97-AF65-F5344CB8AC3E}">
        <p14:creationId xmlns:p14="http://schemas.microsoft.com/office/powerpoint/2010/main" val="29321819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15883" r="-63" b="4313"/>
          <a:stretch/>
        </p:blipFill>
        <p:spPr>
          <a:xfrm>
            <a:off x="3825162" y="1219082"/>
            <a:ext cx="4464091" cy="4419835"/>
          </a:xfrm>
          <a:prstGeom prst="rect">
            <a:avLst/>
          </a:prstGeom>
          <a:effectLst>
            <a:softEdge rad="127000"/>
          </a:effectLst>
        </p:spPr>
      </p:pic>
    </p:spTree>
    <p:extLst>
      <p:ext uri="{BB962C8B-B14F-4D97-AF65-F5344CB8AC3E}">
        <p14:creationId xmlns:p14="http://schemas.microsoft.com/office/powerpoint/2010/main" val="268438437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25098" r="207"/>
          <a:stretch/>
        </p:blipFill>
        <p:spPr>
          <a:xfrm>
            <a:off x="3478618" y="1245503"/>
            <a:ext cx="5234763" cy="4344420"/>
          </a:xfrm>
          <a:prstGeom prst="rect">
            <a:avLst/>
          </a:prstGeom>
          <a:effectLst>
            <a:softEdge rad="127000"/>
          </a:effectLst>
        </p:spPr>
      </p:pic>
    </p:spTree>
    <p:extLst>
      <p:ext uri="{BB962C8B-B14F-4D97-AF65-F5344CB8AC3E}">
        <p14:creationId xmlns:p14="http://schemas.microsoft.com/office/powerpoint/2010/main" val="4077293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7451" r="-456" b="9412"/>
          <a:stretch/>
        </p:blipFill>
        <p:spPr>
          <a:xfrm>
            <a:off x="3527912" y="1227482"/>
            <a:ext cx="5136176" cy="4380463"/>
          </a:xfrm>
          <a:prstGeom prst="rect">
            <a:avLst/>
          </a:prstGeom>
          <a:effectLst>
            <a:softEdge rad="127000"/>
          </a:effectLst>
        </p:spPr>
      </p:pic>
    </p:spTree>
    <p:extLst>
      <p:ext uri="{BB962C8B-B14F-4D97-AF65-F5344CB8AC3E}">
        <p14:creationId xmlns:p14="http://schemas.microsoft.com/office/powerpoint/2010/main" val="3252588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7843" r="-47"/>
          <a:stretch/>
        </p:blipFill>
        <p:spPr>
          <a:xfrm>
            <a:off x="4003822" y="1227066"/>
            <a:ext cx="4251512" cy="4403867"/>
          </a:xfrm>
          <a:prstGeom prst="rect">
            <a:avLst/>
          </a:prstGeom>
          <a:effectLst>
            <a:softEdge rad="127000"/>
          </a:effectLst>
        </p:spPr>
      </p:pic>
    </p:spTree>
    <p:extLst>
      <p:ext uri="{BB962C8B-B14F-4D97-AF65-F5344CB8AC3E}">
        <p14:creationId xmlns:p14="http://schemas.microsoft.com/office/powerpoint/2010/main" val="1182078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47" b="40981"/>
          <a:stretch/>
        </p:blipFill>
        <p:spPr>
          <a:xfrm>
            <a:off x="3502140" y="1245186"/>
            <a:ext cx="5198107" cy="4380673"/>
          </a:xfrm>
          <a:prstGeom prst="rect">
            <a:avLst/>
          </a:prstGeom>
          <a:effectLst>
            <a:softEdge rad="127000"/>
          </a:effectLst>
        </p:spPr>
      </p:pic>
    </p:spTree>
    <p:extLst>
      <p:ext uri="{BB962C8B-B14F-4D97-AF65-F5344CB8AC3E}">
        <p14:creationId xmlns:p14="http://schemas.microsoft.com/office/powerpoint/2010/main" val="3456284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32648" y="1264025"/>
            <a:ext cx="9726705" cy="4316504"/>
          </a:xfrm>
          <a:prstGeom prst="rect">
            <a:avLst/>
          </a:prstGeom>
          <a:effectLst>
            <a:softEdge rad="127000"/>
          </a:effectLst>
        </p:spPr>
      </p:pic>
    </p:spTree>
    <p:extLst>
      <p:ext uri="{BB962C8B-B14F-4D97-AF65-F5344CB8AC3E}">
        <p14:creationId xmlns:p14="http://schemas.microsoft.com/office/powerpoint/2010/main" val="38664910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70989" y="2917899"/>
            <a:ext cx="7717177"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chats</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02315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5">
                                            <p:txEl>
                                              <p:pRg st="2" end="2"/>
                                            </p:txEl>
                                          </p:spTgt>
                                        </p:tgtEl>
                                        <p:attrNameLst>
                                          <p:attrName>style.visibility</p:attrName>
                                        </p:attrNameLst>
                                      </p:cBhvr>
                                      <p:to>
                                        <p:strVal val="visible"/>
                                      </p:to>
                                    </p:set>
                                    <p:anim by="(-#ppt_w*2)" calcmode="lin" valueType="num">
                                      <p:cBhvr rctx="PPT">
                                        <p:cTn id="32" dur="500" autoRev="1" fill="hold">
                                          <p:stCondLst>
                                            <p:cond delay="0"/>
                                          </p:stCondLst>
                                        </p:cTn>
                                        <p:tgtEl>
                                          <p:spTgt spid="5">
                                            <p:txEl>
                                              <p:pRg st="2" end="2"/>
                                            </p:txEl>
                                          </p:spTgt>
                                        </p:tgtEl>
                                        <p:attrNameLst>
                                          <p:attrName>ppt_w</p:attrName>
                                        </p:attrNameLst>
                                      </p:cBhvr>
                                    </p:anim>
                                    <p:anim by="(#ppt_w*0.50)" calcmode="lin" valueType="num">
                                      <p:cBhvr>
                                        <p:cTn id="33" dur="500" decel="50000" autoRev="1" fill="hold">
                                          <p:stCondLst>
                                            <p:cond delay="0"/>
                                          </p:stCondLst>
                                        </p:cTn>
                                        <p:tgtEl>
                                          <p:spTgt spid="5">
                                            <p:txEl>
                                              <p:pRg st="2" end="2"/>
                                            </p:txEl>
                                          </p:spTgt>
                                        </p:tgtEl>
                                        <p:attrNameLst>
                                          <p:attrName>ppt_x</p:attrName>
                                        </p:attrNameLst>
                                      </p:cBhvr>
                                    </p:anim>
                                    <p:anim from="(-#ppt_h/2)" to="(#ppt_y)" calcmode="lin" valueType="num">
                                      <p:cBhvr>
                                        <p:cTn id="34" dur="1000" fill="hold">
                                          <p:stCondLst>
                                            <p:cond delay="0"/>
                                          </p:stCondLst>
                                        </p:cTn>
                                        <p:tgtEl>
                                          <p:spTgt spid="5">
                                            <p:txEl>
                                              <p:pRg st="2" end="2"/>
                                            </p:txEl>
                                          </p:spTgt>
                                        </p:tgtEl>
                                        <p:attrNameLst>
                                          <p:attrName>ppt_y</p:attrName>
                                        </p:attrNameLst>
                                      </p:cBhvr>
                                    </p:anim>
                                    <p:animRot by="21600000">
                                      <p:cBhvr>
                                        <p:cTn id="35" dur="1000" fill="hold">
                                          <p:stCondLst>
                                            <p:cond delay="0"/>
                                          </p:stCondLst>
                                        </p:cTn>
                                        <p:tgtEl>
                                          <p:spTgt spid="5">
                                            <p:txEl>
                                              <p:pRg st="2" end="2"/>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1" presetClass="entr" presetSubtype="8"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8)">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TotalTime>
  <Words>189</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2020-11-08T19:15:10Z</dcterms:created>
  <dcterms:modified xsi:type="dcterms:W3CDTF">2020-11-23T04:16:54Z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