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62" r:id="rId3"/>
    <p:sldId id="257" r:id="rId4"/>
    <p:sldId id="258" r:id="rId5"/>
    <p:sldId id="259" r:id="rId6"/>
    <p:sldId id="260" r:id="rId7"/>
    <p:sldId id="261"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1USg5blHjWRi8z3PbWKEKw==" hashData="H7IDsbWxvMDVJsNkaMa/PjqBZxloAr4qEu+hNimbEbuahToI+1s19M8o+KBGW5ow4SP1fIWvQMLN8lR5L/HfW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8"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D75185-2948-446E-AEF4-B9429424AB4A}" type="datetimeFigureOut">
              <a:rPr lang="fr-FR" smtClean="0"/>
              <a:t>23/11/2020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4656284-6058-4F04-AAD8-97725669308B}" type="slidenum">
              <a:rPr lang="fr-FR" smtClean="0"/>
              <a:t>‹N°›</a:t>
            </a:fld>
            <a:endParaRPr lang="fr-FR"/>
          </a:p>
        </p:txBody>
      </p:sp>
    </p:spTree>
    <p:extLst>
      <p:ext uri="{BB962C8B-B14F-4D97-AF65-F5344CB8AC3E}">
        <p14:creationId xmlns:p14="http://schemas.microsoft.com/office/powerpoint/2010/main" val="24034828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1</a:t>
            </a:fld>
            <a:endParaRPr lang="fr-FR"/>
          </a:p>
        </p:txBody>
      </p:sp>
    </p:spTree>
    <p:extLst>
      <p:ext uri="{BB962C8B-B14F-4D97-AF65-F5344CB8AC3E}">
        <p14:creationId xmlns:p14="http://schemas.microsoft.com/office/powerpoint/2010/main" val="24581016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2</a:t>
            </a:fld>
            <a:endParaRPr lang="fr-FR"/>
          </a:p>
        </p:txBody>
      </p:sp>
    </p:spTree>
    <p:extLst>
      <p:ext uri="{BB962C8B-B14F-4D97-AF65-F5344CB8AC3E}">
        <p14:creationId xmlns:p14="http://schemas.microsoft.com/office/powerpoint/2010/main" val="12543522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3</a:t>
            </a:fld>
            <a:endParaRPr lang="fr-FR"/>
          </a:p>
        </p:txBody>
      </p:sp>
    </p:spTree>
    <p:extLst>
      <p:ext uri="{BB962C8B-B14F-4D97-AF65-F5344CB8AC3E}">
        <p14:creationId xmlns:p14="http://schemas.microsoft.com/office/powerpoint/2010/main" val="28786870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4</a:t>
            </a:fld>
            <a:endParaRPr lang="fr-FR"/>
          </a:p>
        </p:txBody>
      </p:sp>
    </p:spTree>
    <p:extLst>
      <p:ext uri="{BB962C8B-B14F-4D97-AF65-F5344CB8AC3E}">
        <p14:creationId xmlns:p14="http://schemas.microsoft.com/office/powerpoint/2010/main" val="7235535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5</a:t>
            </a:fld>
            <a:endParaRPr lang="fr-FR"/>
          </a:p>
        </p:txBody>
      </p:sp>
    </p:spTree>
    <p:extLst>
      <p:ext uri="{BB962C8B-B14F-4D97-AF65-F5344CB8AC3E}">
        <p14:creationId xmlns:p14="http://schemas.microsoft.com/office/powerpoint/2010/main" val="22651403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6</a:t>
            </a:fld>
            <a:endParaRPr lang="fr-FR"/>
          </a:p>
        </p:txBody>
      </p:sp>
    </p:spTree>
    <p:extLst>
      <p:ext uri="{BB962C8B-B14F-4D97-AF65-F5344CB8AC3E}">
        <p14:creationId xmlns:p14="http://schemas.microsoft.com/office/powerpoint/2010/main" val="39063549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7</a:t>
            </a:fld>
            <a:endParaRPr lang="fr-FR"/>
          </a:p>
        </p:txBody>
      </p:sp>
    </p:spTree>
    <p:extLst>
      <p:ext uri="{BB962C8B-B14F-4D97-AF65-F5344CB8AC3E}">
        <p14:creationId xmlns:p14="http://schemas.microsoft.com/office/powerpoint/2010/main" val="6165492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8</a:t>
            </a:fld>
            <a:endParaRPr lang="fr-FR"/>
          </a:p>
        </p:txBody>
      </p:sp>
    </p:spTree>
    <p:extLst>
      <p:ext uri="{BB962C8B-B14F-4D97-AF65-F5344CB8AC3E}">
        <p14:creationId xmlns:p14="http://schemas.microsoft.com/office/powerpoint/2010/main" val="40765936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9</a:t>
            </a:fld>
            <a:endParaRPr lang="fr-FR"/>
          </a:p>
        </p:txBody>
      </p:sp>
    </p:spTree>
    <p:extLst>
      <p:ext uri="{BB962C8B-B14F-4D97-AF65-F5344CB8AC3E}">
        <p14:creationId xmlns:p14="http://schemas.microsoft.com/office/powerpoint/2010/main" val="4613475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10</a:t>
            </a:fld>
            <a:endParaRPr lang="fr-FR"/>
          </a:p>
        </p:txBody>
      </p:sp>
    </p:spTree>
    <p:extLst>
      <p:ext uri="{BB962C8B-B14F-4D97-AF65-F5344CB8AC3E}">
        <p14:creationId xmlns:p14="http://schemas.microsoft.com/office/powerpoint/2010/main" val="27468361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11</a:t>
            </a:fld>
            <a:endParaRPr lang="fr-FR"/>
          </a:p>
        </p:txBody>
      </p:sp>
    </p:spTree>
    <p:extLst>
      <p:ext uri="{BB962C8B-B14F-4D97-AF65-F5344CB8AC3E}">
        <p14:creationId xmlns:p14="http://schemas.microsoft.com/office/powerpoint/2010/main" val="25608888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12</a:t>
            </a:fld>
            <a:endParaRPr lang="fr-FR"/>
          </a:p>
        </p:txBody>
      </p:sp>
    </p:spTree>
    <p:extLst>
      <p:ext uri="{BB962C8B-B14F-4D97-AF65-F5344CB8AC3E}">
        <p14:creationId xmlns:p14="http://schemas.microsoft.com/office/powerpoint/2010/main" val="41658571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13</a:t>
            </a:fld>
            <a:endParaRPr lang="fr-FR"/>
          </a:p>
        </p:txBody>
      </p:sp>
    </p:spTree>
    <p:extLst>
      <p:ext uri="{BB962C8B-B14F-4D97-AF65-F5344CB8AC3E}">
        <p14:creationId xmlns:p14="http://schemas.microsoft.com/office/powerpoint/2010/main" val="41484300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14</a:t>
            </a:fld>
            <a:endParaRPr lang="fr-FR"/>
          </a:p>
        </p:txBody>
      </p:sp>
    </p:spTree>
    <p:extLst>
      <p:ext uri="{BB962C8B-B14F-4D97-AF65-F5344CB8AC3E}">
        <p14:creationId xmlns:p14="http://schemas.microsoft.com/office/powerpoint/2010/main" val="33686936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15</a:t>
            </a:fld>
            <a:endParaRPr lang="fr-FR"/>
          </a:p>
        </p:txBody>
      </p:sp>
    </p:spTree>
    <p:extLst>
      <p:ext uri="{BB962C8B-B14F-4D97-AF65-F5344CB8AC3E}">
        <p14:creationId xmlns:p14="http://schemas.microsoft.com/office/powerpoint/2010/main" val="17405149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16</a:t>
            </a:fld>
            <a:endParaRPr lang="fr-FR"/>
          </a:p>
        </p:txBody>
      </p:sp>
    </p:spTree>
    <p:extLst>
      <p:ext uri="{BB962C8B-B14F-4D97-AF65-F5344CB8AC3E}">
        <p14:creationId xmlns:p14="http://schemas.microsoft.com/office/powerpoint/2010/main" val="29944424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66A18C24-9691-4A48-A52C-4E0AEFE8320D}" type="datetime1">
              <a:rPr lang="fr-FR" smtClean="0"/>
              <a:t>23/11/2020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646405571"/>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5A8537F-15E7-498A-8F40-950D2741BEAF}" type="datetime1">
              <a:rPr lang="fr-FR" smtClean="0"/>
              <a:t>23/11/2020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2879123057"/>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AA426A53-3957-4FA3-85A6-6640623617AC}" type="datetime1">
              <a:rPr lang="fr-FR" smtClean="0"/>
              <a:t>23/11/2020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149751590"/>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E1FE3758-027C-4EB5-A4D2-04F85280550F}" type="datetime1">
              <a:rPr lang="fr-FR" smtClean="0"/>
              <a:t>23/11/2020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3819303092"/>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9E287FC2-CE64-4A41-9F39-5B1484A74C03}" type="datetime1">
              <a:rPr lang="fr-FR" smtClean="0"/>
              <a:t>23/11/2020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2935214709"/>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A260F778-D776-40FE-9176-8656F32E316F}" type="datetime1">
              <a:rPr lang="fr-FR" smtClean="0"/>
              <a:t>23/11/2020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1592386017"/>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8A442F-E316-4B5A-AF20-82C11350F51B}" type="datetime1">
              <a:rPr lang="fr-FR" smtClean="0"/>
              <a:t>23/11/2020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1225672739"/>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84B36D5-F09C-4372-B287-B492F5F85833}" type="datetime1">
              <a:rPr lang="fr-FR" smtClean="0"/>
              <a:t>23/11/2020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2656266173"/>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5962067D-0463-417E-9318-41227A9EF0D9}" type="datetime1">
              <a:rPr lang="fr-FR" smtClean="0"/>
              <a:t>23/11/2020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452198975"/>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3626DDC8-1234-41DA-923F-22B7F8A7849E}" type="datetime1">
              <a:rPr lang="fr-FR" smtClean="0"/>
              <a:t>23/11/2020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2798226646"/>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698F39C-E873-46EC-AAAF-F494AE38744F}" type="datetime1">
              <a:rPr lang="fr-FR" smtClean="0"/>
              <a:t>23/11/2020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2300388664"/>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4000">
              <a:schemeClr val="accent1">
                <a:lumMod val="5000"/>
                <a:lumOff val="95000"/>
              </a:schemeClr>
            </a:gs>
            <a:gs pos="74000">
              <a:srgbClr val="C00000"/>
            </a:gs>
            <a:gs pos="85000">
              <a:srgbClr val="C00000"/>
            </a:gs>
            <a:gs pos="58000">
              <a:srgbClr val="FF000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FFA629-7C2D-451D-8305-7E30B8D5811F}" type="datetime1">
              <a:rPr lang="fr-FR" smtClean="0"/>
              <a:t>23/11/2020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A2D6A7-B900-4F54-BD27-30D1B79CDF98}" type="slidenum">
              <a:rPr lang="fr-FR" smtClean="0"/>
              <a:t>‹N°›</a:t>
            </a:fld>
            <a:endParaRPr lang="fr-FR"/>
          </a:p>
        </p:txBody>
      </p:sp>
    </p:spTree>
    <p:extLst>
      <p:ext uri="{BB962C8B-B14F-4D97-AF65-F5344CB8AC3E}">
        <p14:creationId xmlns:p14="http://schemas.microsoft.com/office/powerpoint/2010/main" val="254174836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4"/>
          <a:srcRect t="6541" r="138" b="7594"/>
          <a:stretch/>
        </p:blipFill>
        <p:spPr>
          <a:xfrm>
            <a:off x="1225923" y="1225842"/>
            <a:ext cx="9740154" cy="4383741"/>
          </a:xfrm>
          <a:prstGeom prst="rect">
            <a:avLst/>
          </a:prstGeom>
          <a:effectLst>
            <a:softEdge rad="127000"/>
          </a:effectLst>
        </p:spPr>
      </p:pic>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474297" y="2540550"/>
            <a:ext cx="9469259" cy="1754326"/>
          </a:xfrm>
          <a:prstGeom prst="rect">
            <a:avLst/>
          </a:prstGeom>
        </p:spPr>
        <p:txBody>
          <a:bodyPr wrap="none">
            <a:spAutoFit/>
          </a:bodyPr>
          <a:lstStyle/>
          <a:p>
            <a:r>
              <a:rPr lang="fr-FR" sz="5400" b="1" dirty="0" smtClean="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        </a:t>
            </a:r>
            <a:r>
              <a:rPr lang="fr-FR" sz="54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Des photos</a:t>
            </a:r>
          </a:p>
          <a:p>
            <a:r>
              <a:rPr lang="fr-FR" sz="54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 hilarantes de </a:t>
            </a:r>
            <a:r>
              <a:rPr lang="fr-FR" sz="5400" b="1"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chats </a:t>
            </a:r>
            <a:r>
              <a:rPr lang="fr-FR" sz="54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N°3</a:t>
            </a:r>
            <a:endParaRPr lang="fr-FR" sz="5400" b="1"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endParaRP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721888624"/>
      </p:ext>
    </p:extLst>
  </p:cSld>
  <p:clrMapOvr>
    <a:masterClrMapping/>
  </p:clrMapOvr>
  <mc:AlternateContent xmlns:mc="http://schemas.openxmlformats.org/markup-compatibility/2006">
    <mc:Choice xmlns:p14="http://schemas.microsoft.com/office/powerpoint/2010/main" Requires="p14">
      <p:transition spd="slow" p14:dur="7000" advTm="16000">
        <p:wedge/>
        <p:sndAc>
          <p:stSnd loop="1">
            <p:snd r:embed="rId3" name="Ennio  Morricone -  La  Califfa  {From the Film Lady Caliph-}.wav"/>
          </p:stSnd>
        </p:sndAc>
      </p:transition>
    </mc:Choice>
    <mc:Fallback>
      <p:transition spd="slow" advTm="16000">
        <p:wedge/>
        <p:sndAc>
          <p:stSnd loop="1">
            <p:snd r:embed="rId3" name="Ennio  Morricone -  La  Califfa  {From the Film Lady Caliph-}.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56" presetClass="entr" presetSubtype="0" fill="hold" nodeType="clickEffect">
                                  <p:stCondLst>
                                    <p:cond delay="0"/>
                                  </p:stCondLst>
                                  <p:iterate type="lt">
                                    <p:tmPct val="10000"/>
                                  </p:iterate>
                                  <p:childTnLst>
                                    <p:set>
                                      <p:cBhvr>
                                        <p:cTn id="15" dur="1" fill="hold">
                                          <p:stCondLst>
                                            <p:cond delay="0"/>
                                          </p:stCondLst>
                                        </p:cTn>
                                        <p:tgtEl>
                                          <p:spTgt spid="5">
                                            <p:txEl>
                                              <p:pRg st="0" end="0"/>
                                            </p:txEl>
                                          </p:spTgt>
                                        </p:tgtEl>
                                        <p:attrNameLst>
                                          <p:attrName>style.visibility</p:attrName>
                                        </p:attrNameLst>
                                      </p:cBhvr>
                                      <p:to>
                                        <p:strVal val="visible"/>
                                      </p:to>
                                    </p:set>
                                    <p:anim by="(-#ppt_w*2)" calcmode="lin" valueType="num">
                                      <p:cBhvr rctx="PPT">
                                        <p:cTn id="16" dur="500" autoRev="1" fill="hold">
                                          <p:stCondLst>
                                            <p:cond delay="0"/>
                                          </p:stCondLst>
                                        </p:cTn>
                                        <p:tgtEl>
                                          <p:spTgt spid="5">
                                            <p:txEl>
                                              <p:pRg st="0" end="0"/>
                                            </p:txEl>
                                          </p:spTgt>
                                        </p:tgtEl>
                                        <p:attrNameLst>
                                          <p:attrName>ppt_w</p:attrName>
                                        </p:attrNameLst>
                                      </p:cBhvr>
                                    </p:anim>
                                    <p:anim by="(#ppt_w*0.50)" calcmode="lin" valueType="num">
                                      <p:cBhvr>
                                        <p:cTn id="17" dur="500" decel="50000" autoRev="1" fill="hold">
                                          <p:stCondLst>
                                            <p:cond delay="0"/>
                                          </p:stCondLst>
                                        </p:cTn>
                                        <p:tgtEl>
                                          <p:spTgt spid="5">
                                            <p:txEl>
                                              <p:pRg st="0" end="0"/>
                                            </p:txEl>
                                          </p:spTgt>
                                        </p:tgtEl>
                                        <p:attrNameLst>
                                          <p:attrName>ppt_x</p:attrName>
                                        </p:attrNameLst>
                                      </p:cBhvr>
                                    </p:anim>
                                    <p:anim from="(-#ppt_h/2)" to="(#ppt_y)" calcmode="lin" valueType="num">
                                      <p:cBhvr>
                                        <p:cTn id="18" dur="1000" fill="hold">
                                          <p:stCondLst>
                                            <p:cond delay="0"/>
                                          </p:stCondLst>
                                        </p:cTn>
                                        <p:tgtEl>
                                          <p:spTgt spid="5">
                                            <p:txEl>
                                              <p:pRg st="0" end="0"/>
                                            </p:txEl>
                                          </p:spTgt>
                                        </p:tgtEl>
                                        <p:attrNameLst>
                                          <p:attrName>ppt_y</p:attrName>
                                        </p:attrNameLst>
                                      </p:cBhvr>
                                    </p:anim>
                                    <p:animRot by="21600000">
                                      <p:cBhvr>
                                        <p:cTn id="19" dur="1000" fill="hold">
                                          <p:stCondLst>
                                            <p:cond delay="0"/>
                                          </p:stCondLst>
                                        </p:cTn>
                                        <p:tgtEl>
                                          <p:spTgt spid="5">
                                            <p:txEl>
                                              <p:pRg st="0" end="0"/>
                                            </p:txEl>
                                          </p:spTgt>
                                        </p:tgtEl>
                                        <p:attrNameLst>
                                          <p:attrName>r</p:attrName>
                                        </p:attrNameLst>
                                      </p:cBhvr>
                                    </p:animRot>
                                  </p:childTnLst>
                                </p:cTn>
                              </p:par>
                            </p:childTnLst>
                          </p:cTn>
                        </p:par>
                      </p:childTnLst>
                    </p:cTn>
                  </p:par>
                  <p:par>
                    <p:cTn id="20" fill="hold">
                      <p:stCondLst>
                        <p:cond delay="indefinite"/>
                      </p:stCondLst>
                      <p:childTnLst>
                        <p:par>
                          <p:cTn id="21" fill="hold">
                            <p:stCondLst>
                              <p:cond delay="0"/>
                            </p:stCondLst>
                            <p:childTnLst>
                              <p:par>
                                <p:cTn id="22" presetID="56" presetClass="entr" presetSubtype="0" fill="hold" nodeType="clickEffect">
                                  <p:stCondLst>
                                    <p:cond delay="0"/>
                                  </p:stCondLst>
                                  <p:iterate type="lt">
                                    <p:tmPct val="10000"/>
                                  </p:iterate>
                                  <p:childTnLst>
                                    <p:set>
                                      <p:cBhvr>
                                        <p:cTn id="23" dur="1" fill="hold">
                                          <p:stCondLst>
                                            <p:cond delay="0"/>
                                          </p:stCondLst>
                                        </p:cTn>
                                        <p:tgtEl>
                                          <p:spTgt spid="5">
                                            <p:txEl>
                                              <p:pRg st="1" end="1"/>
                                            </p:txEl>
                                          </p:spTgt>
                                        </p:tgtEl>
                                        <p:attrNameLst>
                                          <p:attrName>style.visibility</p:attrName>
                                        </p:attrNameLst>
                                      </p:cBhvr>
                                      <p:to>
                                        <p:strVal val="visible"/>
                                      </p:to>
                                    </p:set>
                                    <p:anim by="(-#ppt_w*2)" calcmode="lin" valueType="num">
                                      <p:cBhvr rctx="PPT">
                                        <p:cTn id="24" dur="500" autoRev="1" fill="hold">
                                          <p:stCondLst>
                                            <p:cond delay="0"/>
                                          </p:stCondLst>
                                        </p:cTn>
                                        <p:tgtEl>
                                          <p:spTgt spid="5">
                                            <p:txEl>
                                              <p:pRg st="1" end="1"/>
                                            </p:txEl>
                                          </p:spTgt>
                                        </p:tgtEl>
                                        <p:attrNameLst>
                                          <p:attrName>ppt_w</p:attrName>
                                        </p:attrNameLst>
                                      </p:cBhvr>
                                    </p:anim>
                                    <p:anim by="(#ppt_w*0.50)" calcmode="lin" valueType="num">
                                      <p:cBhvr>
                                        <p:cTn id="25" dur="500" decel="50000" autoRev="1" fill="hold">
                                          <p:stCondLst>
                                            <p:cond delay="0"/>
                                          </p:stCondLst>
                                        </p:cTn>
                                        <p:tgtEl>
                                          <p:spTgt spid="5">
                                            <p:txEl>
                                              <p:pRg st="1" end="1"/>
                                            </p:txEl>
                                          </p:spTgt>
                                        </p:tgtEl>
                                        <p:attrNameLst>
                                          <p:attrName>ppt_x</p:attrName>
                                        </p:attrNameLst>
                                      </p:cBhvr>
                                    </p:anim>
                                    <p:anim from="(-#ppt_h/2)" to="(#ppt_y)" calcmode="lin" valueType="num">
                                      <p:cBhvr>
                                        <p:cTn id="26" dur="1000" fill="hold">
                                          <p:stCondLst>
                                            <p:cond delay="0"/>
                                          </p:stCondLst>
                                        </p:cTn>
                                        <p:tgtEl>
                                          <p:spTgt spid="5">
                                            <p:txEl>
                                              <p:pRg st="1" end="1"/>
                                            </p:txEl>
                                          </p:spTgt>
                                        </p:tgtEl>
                                        <p:attrNameLst>
                                          <p:attrName>ppt_y</p:attrName>
                                        </p:attrNameLst>
                                      </p:cBhvr>
                                    </p:anim>
                                    <p:animRot by="21600000">
                                      <p:cBhvr>
                                        <p:cTn id="27" dur="1000" fill="hold">
                                          <p:stCondLst>
                                            <p:cond delay="0"/>
                                          </p:stCondLst>
                                        </p:cTn>
                                        <p:tgtEl>
                                          <p:spTgt spid="5">
                                            <p:txEl>
                                              <p:pRg st="1" end="1"/>
                                            </p:txEl>
                                          </p:spTgt>
                                        </p:tgtEl>
                                        <p:attrNameLst>
                                          <p:attrName>r</p:attrName>
                                        </p:attrNameLst>
                                      </p:cBhvr>
                                    </p:animRot>
                                  </p:childTnLst>
                                </p:cTn>
                              </p:par>
                            </p:childTnLst>
                          </p:cTn>
                        </p:par>
                      </p:childTnLst>
                    </p:cTn>
                  </p:par>
                  <p:par>
                    <p:cTn id="28" fill="hold">
                      <p:stCondLst>
                        <p:cond delay="indefinite"/>
                      </p:stCondLst>
                      <p:childTnLst>
                        <p:par>
                          <p:cTn id="29" fill="hold">
                            <p:stCondLst>
                              <p:cond delay="0"/>
                            </p:stCondLst>
                            <p:childTnLst>
                              <p:par>
                                <p:cTn id="30" presetID="21" presetClass="entr" presetSubtype="8"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wheel(8)">
                                      <p:cBhvr>
                                        <p:cTn id="3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2</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3" name="Rectangle 2"/>
          <p:cNvSpPr/>
          <p:nvPr/>
        </p:nvSpPr>
        <p:spPr>
          <a:xfrm>
            <a:off x="1900517" y="1351508"/>
            <a:ext cx="8390965" cy="4154984"/>
          </a:xfrm>
          <a:prstGeom prst="rect">
            <a:avLst/>
          </a:prstGeom>
        </p:spPr>
        <p:txBody>
          <a:bodyPr wrap="square">
            <a:spAutoFit/>
          </a:bodyPr>
          <a:lstStyle/>
          <a:p>
            <a:r>
              <a:rPr lang="fr-FR" sz="6600" b="1" dirty="0" smtClean="0">
                <a:solidFill>
                  <a:schemeClr val="bg1"/>
                </a:solidFill>
                <a:latin typeface="Brush Script MT" panose="03060802040406070304" pitchFamily="66" charset="0"/>
              </a:rPr>
              <a:t>Photos </a:t>
            </a:r>
            <a:r>
              <a:rPr lang="fr-FR" sz="6600" b="1" dirty="0">
                <a:solidFill>
                  <a:schemeClr val="bg1"/>
                </a:solidFill>
                <a:latin typeface="Brush Script MT" panose="03060802040406070304" pitchFamily="66" charset="0"/>
              </a:rPr>
              <a:t>hilarantes qui prouvent que les chats sont de véritables ***** quand ils s'y mettent !</a:t>
            </a:r>
          </a:p>
        </p:txBody>
      </p:sp>
    </p:spTree>
    <p:extLst>
      <p:ext uri="{BB962C8B-B14F-4D97-AF65-F5344CB8AC3E}">
        <p14:creationId xmlns:p14="http://schemas.microsoft.com/office/powerpoint/2010/main" val="4060413324"/>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1"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1)">
                                      <p:cBhvr>
                                        <p:cTn id="16" dur="2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3">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3">
                                            <p:txEl>
                                              <p:pRg st="0" end="0"/>
                                            </p:txEl>
                                          </p:spTgt>
                                        </p:tgtEl>
                                        <p:attrNameLst>
                                          <p:attrName>ppt_w</p:attrName>
                                        </p:attrNameLst>
                                      </p:cBhvr>
                                    </p:anim>
                                    <p:anim by="(#ppt_w*0.50)" calcmode="lin" valueType="num">
                                      <p:cBhvr>
                                        <p:cTn id="22" dur="500" decel="50000" autoRev="1" fill="hold">
                                          <p:stCondLst>
                                            <p:cond delay="0"/>
                                          </p:stCondLst>
                                        </p:cTn>
                                        <p:tgtEl>
                                          <p:spTgt spid="3">
                                            <p:txEl>
                                              <p:pRg st="0" end="0"/>
                                            </p:txEl>
                                          </p:spTgt>
                                        </p:tgtEl>
                                        <p:attrNameLst>
                                          <p:attrName>ppt_x</p:attrName>
                                        </p:attrNameLst>
                                      </p:cBhvr>
                                    </p:anim>
                                    <p:anim from="(-#ppt_h/2)" to="(#ppt_y)" calcmode="lin" valueType="num">
                                      <p:cBhvr>
                                        <p:cTn id="23" dur="1000" fill="hold">
                                          <p:stCondLst>
                                            <p:cond delay="0"/>
                                          </p:stCondLst>
                                        </p:cTn>
                                        <p:tgtEl>
                                          <p:spTgt spid="3">
                                            <p:txEl>
                                              <p:pRg st="0" end="0"/>
                                            </p:txEl>
                                          </p:spTgt>
                                        </p:tgtEl>
                                        <p:attrNameLst>
                                          <p:attrName>ppt_y</p:attrName>
                                        </p:attrNameLst>
                                      </p:cBhvr>
                                    </p:anim>
                                    <p:animRot by="21600000">
                                      <p:cBhvr>
                                        <p:cTn id="24"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3</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2" name="Rectangle 1"/>
          <p:cNvSpPr/>
          <p:nvPr/>
        </p:nvSpPr>
        <p:spPr>
          <a:xfrm>
            <a:off x="1441341" y="1647998"/>
            <a:ext cx="9376474" cy="3539430"/>
          </a:xfrm>
          <a:prstGeom prst="rect">
            <a:avLst/>
          </a:prstGeom>
        </p:spPr>
        <p:txBody>
          <a:bodyPr wrap="square">
            <a:spAutoFit/>
          </a:bodyPr>
          <a:lstStyle/>
          <a:p>
            <a:r>
              <a:rPr lang="fr-FR" sz="2800" b="1" dirty="0" smtClean="0">
                <a:solidFill>
                  <a:schemeClr val="bg1"/>
                </a:solidFill>
                <a:latin typeface="Magneto" panose="04030805050802020D02" pitchFamily="82" charset="0"/>
              </a:rPr>
              <a:t>Propriétaires </a:t>
            </a:r>
            <a:r>
              <a:rPr lang="fr-FR" sz="2800" b="1" dirty="0">
                <a:solidFill>
                  <a:schemeClr val="bg1"/>
                </a:solidFill>
                <a:latin typeface="Magneto" panose="04030805050802020D02" pitchFamily="82" charset="0"/>
              </a:rPr>
              <a:t>de chats, vous pouvez demander à vos animaux de quitter la pièce pendant quelques minutes. Nous sommes sur le point de vous prouver une fois de plus que certains chats peuvent être parmi les plus grands imbéciles de la planète Terre ! Voici une sélection de photos de chats qui se comportent mal...très mal :</a:t>
            </a:r>
          </a:p>
        </p:txBody>
      </p:sp>
    </p:spTree>
    <p:extLst>
      <p:ext uri="{BB962C8B-B14F-4D97-AF65-F5344CB8AC3E}">
        <p14:creationId xmlns:p14="http://schemas.microsoft.com/office/powerpoint/2010/main" val="721277664"/>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56" presetClass="entr" presetSubtype="0" fill="hold" nodeType="clickEffect">
                                  <p:stCondLst>
                                    <p:cond delay="0"/>
                                  </p:stCondLst>
                                  <p:iterate type="lt">
                                    <p:tmPct val="10000"/>
                                  </p:iterate>
                                  <p:childTnLst>
                                    <p:set>
                                      <p:cBhvr>
                                        <p:cTn id="15" dur="1" fill="hold">
                                          <p:stCondLst>
                                            <p:cond delay="0"/>
                                          </p:stCondLst>
                                        </p:cTn>
                                        <p:tgtEl>
                                          <p:spTgt spid="2">
                                            <p:txEl>
                                              <p:pRg st="0" end="0"/>
                                            </p:txEl>
                                          </p:spTgt>
                                        </p:tgtEl>
                                        <p:attrNameLst>
                                          <p:attrName>style.visibility</p:attrName>
                                        </p:attrNameLst>
                                      </p:cBhvr>
                                      <p:to>
                                        <p:strVal val="visible"/>
                                      </p:to>
                                    </p:set>
                                    <p:anim by="(-#ppt_w*2)" calcmode="lin" valueType="num">
                                      <p:cBhvr rctx="PPT">
                                        <p:cTn id="16" dur="500" autoRev="1" fill="hold">
                                          <p:stCondLst>
                                            <p:cond delay="0"/>
                                          </p:stCondLst>
                                        </p:cTn>
                                        <p:tgtEl>
                                          <p:spTgt spid="2">
                                            <p:txEl>
                                              <p:pRg st="0" end="0"/>
                                            </p:txEl>
                                          </p:spTgt>
                                        </p:tgtEl>
                                        <p:attrNameLst>
                                          <p:attrName>ppt_w</p:attrName>
                                        </p:attrNameLst>
                                      </p:cBhvr>
                                    </p:anim>
                                    <p:anim by="(#ppt_w*0.50)" calcmode="lin" valueType="num">
                                      <p:cBhvr>
                                        <p:cTn id="17" dur="500" decel="50000" autoRev="1" fill="hold">
                                          <p:stCondLst>
                                            <p:cond delay="0"/>
                                          </p:stCondLst>
                                        </p:cTn>
                                        <p:tgtEl>
                                          <p:spTgt spid="2">
                                            <p:txEl>
                                              <p:pRg st="0" end="0"/>
                                            </p:txEl>
                                          </p:spTgt>
                                        </p:tgtEl>
                                        <p:attrNameLst>
                                          <p:attrName>ppt_x</p:attrName>
                                        </p:attrNameLst>
                                      </p:cBhvr>
                                    </p:anim>
                                    <p:anim from="(-#ppt_h/2)" to="(#ppt_y)" calcmode="lin" valueType="num">
                                      <p:cBhvr>
                                        <p:cTn id="18" dur="1000" fill="hold">
                                          <p:stCondLst>
                                            <p:cond delay="0"/>
                                          </p:stCondLst>
                                        </p:cTn>
                                        <p:tgtEl>
                                          <p:spTgt spid="2">
                                            <p:txEl>
                                              <p:pRg st="0" end="0"/>
                                            </p:txEl>
                                          </p:spTgt>
                                        </p:tgtEl>
                                        <p:attrNameLst>
                                          <p:attrName>ppt_y</p:attrName>
                                        </p:attrNameLst>
                                      </p:cBhvr>
                                    </p:anim>
                                    <p:animRot by="21600000">
                                      <p:cBhvr>
                                        <p:cTn id="19" dur="1000" fill="hold">
                                          <p:stCondLst>
                                            <p:cond delay="0"/>
                                          </p:stCondLst>
                                        </p:cTn>
                                        <p:tgtEl>
                                          <p:spTgt spid="2">
                                            <p:txEl>
                                              <p:pRg st="0" end="0"/>
                                            </p:txEl>
                                          </p:spTgt>
                                        </p:tgtEl>
                                        <p:attrNameLst>
                                          <p:attrName>r</p:attrName>
                                        </p:attrNameLst>
                                      </p:cBhvr>
                                    </p:animRot>
                                  </p:childTnLst>
                                </p:cTn>
                              </p:par>
                            </p:childTnLst>
                          </p:cTn>
                        </p:par>
                      </p:childTnLst>
                    </p:cTn>
                  </p:par>
                  <p:par>
                    <p:cTn id="20" fill="hold">
                      <p:stCondLst>
                        <p:cond delay="indefinite"/>
                      </p:stCondLst>
                      <p:childTnLst>
                        <p:par>
                          <p:cTn id="21" fill="hold">
                            <p:stCondLst>
                              <p:cond delay="0"/>
                            </p:stCondLst>
                            <p:childTnLst>
                              <p:par>
                                <p:cTn id="22" presetID="21" presetClass="entr" presetSubtype="8"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heel(8)">
                                      <p:cBhvr>
                                        <p:cTn id="2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4</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r="98" b="35686"/>
          <a:stretch/>
        </p:blipFill>
        <p:spPr>
          <a:xfrm>
            <a:off x="3972002" y="1219807"/>
            <a:ext cx="4332979" cy="4410635"/>
          </a:xfrm>
          <a:prstGeom prst="rect">
            <a:avLst/>
          </a:prstGeom>
          <a:effectLst>
            <a:softEdge rad="127000"/>
          </a:effectLst>
        </p:spPr>
      </p:pic>
    </p:spTree>
    <p:extLst>
      <p:ext uri="{BB962C8B-B14F-4D97-AF65-F5344CB8AC3E}">
        <p14:creationId xmlns:p14="http://schemas.microsoft.com/office/powerpoint/2010/main" val="2105850255"/>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5</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l="1" r="-353" b="14313"/>
          <a:stretch/>
        </p:blipFill>
        <p:spPr>
          <a:xfrm>
            <a:off x="3838377" y="1239340"/>
            <a:ext cx="4466604" cy="4379320"/>
          </a:xfrm>
          <a:prstGeom prst="rect">
            <a:avLst/>
          </a:prstGeom>
          <a:effectLst>
            <a:softEdge rad="127000"/>
          </a:effectLst>
        </p:spPr>
      </p:pic>
    </p:spTree>
    <p:extLst>
      <p:ext uri="{BB962C8B-B14F-4D97-AF65-F5344CB8AC3E}">
        <p14:creationId xmlns:p14="http://schemas.microsoft.com/office/powerpoint/2010/main" val="1443895006"/>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1"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1)">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6</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l="1" t="17843" r="-353" b="17451"/>
          <a:stretch/>
        </p:blipFill>
        <p:spPr>
          <a:xfrm>
            <a:off x="3523331" y="1223682"/>
            <a:ext cx="5109681" cy="4391304"/>
          </a:xfrm>
          <a:prstGeom prst="rect">
            <a:avLst/>
          </a:prstGeom>
          <a:effectLst>
            <a:softEdge rad="127000"/>
          </a:effectLst>
        </p:spPr>
      </p:pic>
    </p:spTree>
    <p:extLst>
      <p:ext uri="{BB962C8B-B14F-4D97-AF65-F5344CB8AC3E}">
        <p14:creationId xmlns:p14="http://schemas.microsoft.com/office/powerpoint/2010/main" val="1439559797"/>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7</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t="14706" r="-91" b="14903"/>
          <a:stretch/>
        </p:blipFill>
        <p:spPr>
          <a:xfrm>
            <a:off x="3561229" y="1250142"/>
            <a:ext cx="5069541" cy="4357715"/>
          </a:xfrm>
          <a:prstGeom prst="rect">
            <a:avLst/>
          </a:prstGeom>
          <a:effectLst>
            <a:softEdge rad="127000"/>
          </a:effectLst>
        </p:spPr>
      </p:pic>
    </p:spTree>
    <p:extLst>
      <p:ext uri="{BB962C8B-B14F-4D97-AF65-F5344CB8AC3E}">
        <p14:creationId xmlns:p14="http://schemas.microsoft.com/office/powerpoint/2010/main" val="3458315657"/>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8</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t="10980" r="171" b="1176"/>
          <a:stretch/>
        </p:blipFill>
        <p:spPr>
          <a:xfrm>
            <a:off x="3797577" y="1214376"/>
            <a:ext cx="4596846" cy="4429248"/>
          </a:xfrm>
          <a:prstGeom prst="rect">
            <a:avLst/>
          </a:prstGeom>
          <a:effectLst>
            <a:softEdge rad="127000"/>
          </a:effectLst>
        </p:spPr>
      </p:pic>
    </p:spTree>
    <p:extLst>
      <p:ext uri="{BB962C8B-B14F-4D97-AF65-F5344CB8AC3E}">
        <p14:creationId xmlns:p14="http://schemas.microsoft.com/office/powerpoint/2010/main" val="1472645799"/>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9</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160058" y="1243852"/>
            <a:ext cx="5849471" cy="4387103"/>
          </a:xfrm>
          <a:prstGeom prst="rect">
            <a:avLst/>
          </a:prstGeom>
          <a:effectLst>
            <a:softEdge rad="127000"/>
          </a:effectLst>
        </p:spPr>
      </p:pic>
    </p:spTree>
    <p:extLst>
      <p:ext uri="{BB962C8B-B14F-4D97-AF65-F5344CB8AC3E}">
        <p14:creationId xmlns:p14="http://schemas.microsoft.com/office/powerpoint/2010/main" val="2932181996"/>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4186517" y="1233431"/>
            <a:ext cx="3818965" cy="4391138"/>
          </a:xfrm>
          <a:prstGeom prst="rect">
            <a:avLst/>
          </a:prstGeom>
          <a:effectLst>
            <a:softEdge rad="127000"/>
          </a:effectLst>
        </p:spPr>
      </p:pic>
    </p:spTree>
    <p:extLst>
      <p:ext uri="{BB962C8B-B14F-4D97-AF65-F5344CB8AC3E}">
        <p14:creationId xmlns:p14="http://schemas.microsoft.com/office/powerpoint/2010/main" val="2684384376"/>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11</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l="1" r="-441" b="50196"/>
          <a:stretch/>
        </p:blipFill>
        <p:spPr>
          <a:xfrm>
            <a:off x="3978049" y="1240625"/>
            <a:ext cx="4208929" cy="4376750"/>
          </a:xfrm>
          <a:prstGeom prst="rect">
            <a:avLst/>
          </a:prstGeom>
          <a:effectLst>
            <a:softEdge rad="127000"/>
          </a:effectLst>
        </p:spPr>
      </p:pic>
    </p:spTree>
    <p:extLst>
      <p:ext uri="{BB962C8B-B14F-4D97-AF65-F5344CB8AC3E}">
        <p14:creationId xmlns:p14="http://schemas.microsoft.com/office/powerpoint/2010/main" val="407729345"/>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12</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l="1" t="49412" r="-441"/>
          <a:stretch/>
        </p:blipFill>
        <p:spPr>
          <a:xfrm>
            <a:off x="4028759" y="1241605"/>
            <a:ext cx="4134482" cy="4367040"/>
          </a:xfrm>
          <a:prstGeom prst="rect">
            <a:avLst/>
          </a:prstGeom>
          <a:effectLst>
            <a:softEdge rad="127000"/>
          </a:effectLst>
        </p:spPr>
      </p:pic>
    </p:spTree>
    <p:extLst>
      <p:ext uri="{BB962C8B-B14F-4D97-AF65-F5344CB8AC3E}">
        <p14:creationId xmlns:p14="http://schemas.microsoft.com/office/powerpoint/2010/main" val="3252588356"/>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13</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t="19804" r="598"/>
          <a:stretch/>
        </p:blipFill>
        <p:spPr>
          <a:xfrm>
            <a:off x="3314514" y="1228756"/>
            <a:ext cx="5562972" cy="4400488"/>
          </a:xfrm>
          <a:prstGeom prst="rect">
            <a:avLst/>
          </a:prstGeom>
          <a:effectLst>
            <a:softEdge rad="127000"/>
          </a:effectLst>
        </p:spPr>
      </p:pic>
    </p:spTree>
    <p:extLst>
      <p:ext uri="{BB962C8B-B14F-4D97-AF65-F5344CB8AC3E}">
        <p14:creationId xmlns:p14="http://schemas.microsoft.com/office/powerpoint/2010/main" val="1182078571"/>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14</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173506" y="1223681"/>
            <a:ext cx="5862918" cy="4397189"/>
          </a:xfrm>
          <a:prstGeom prst="rect">
            <a:avLst/>
          </a:prstGeom>
          <a:effectLst>
            <a:softEdge rad="127000"/>
          </a:effectLst>
        </p:spPr>
      </p:pic>
    </p:spTree>
    <p:extLst>
      <p:ext uri="{BB962C8B-B14F-4D97-AF65-F5344CB8AC3E}">
        <p14:creationId xmlns:p14="http://schemas.microsoft.com/office/powerpoint/2010/main" val="3456284445"/>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15</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t="18628" r="-307" b="10588"/>
          <a:stretch/>
        </p:blipFill>
        <p:spPr>
          <a:xfrm>
            <a:off x="3918377" y="1245812"/>
            <a:ext cx="4422402" cy="4366375"/>
          </a:xfrm>
          <a:prstGeom prst="rect">
            <a:avLst/>
          </a:prstGeom>
          <a:effectLst>
            <a:softEdge rad="127000"/>
          </a:effectLst>
        </p:spPr>
      </p:pic>
    </p:spTree>
    <p:extLst>
      <p:ext uri="{BB962C8B-B14F-4D97-AF65-F5344CB8AC3E}">
        <p14:creationId xmlns:p14="http://schemas.microsoft.com/office/powerpoint/2010/main" val="3866491039"/>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6541" r="138" b="7594"/>
          <a:stretch/>
        </p:blipFill>
        <p:spPr>
          <a:xfrm>
            <a:off x="1225923" y="1225842"/>
            <a:ext cx="9740154" cy="4383741"/>
          </a:xfrm>
          <a:prstGeom prst="rect">
            <a:avLst/>
          </a:prstGeom>
          <a:effectLst>
            <a:softEdge rad="127000"/>
          </a:effectLst>
        </p:spPr>
      </p:pic>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270989" y="2917899"/>
            <a:ext cx="7717177" cy="2585323"/>
          </a:xfrm>
          <a:prstGeom prst="rect">
            <a:avLst/>
          </a:prstGeom>
        </p:spPr>
        <p:txBody>
          <a:bodyPr wrap="none">
            <a:spAutoFit/>
          </a:bodyPr>
          <a:lstStyle/>
          <a:p>
            <a:r>
              <a:rPr lang="fr-FR" sz="54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         C’était</a:t>
            </a:r>
          </a:p>
          <a:p>
            <a:r>
              <a:rPr lang="fr-FR" sz="54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      Des photos</a:t>
            </a:r>
          </a:p>
          <a:p>
            <a:r>
              <a:rPr lang="fr-FR" sz="54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 hilarantes de chats</a:t>
            </a:r>
            <a:endParaRPr lang="fr-FR" sz="5400" b="1"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endParaRP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16</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721023154"/>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56" presetClass="entr" presetSubtype="0" fill="hold" nodeType="clickEffect">
                                  <p:stCondLst>
                                    <p:cond delay="0"/>
                                  </p:stCondLst>
                                  <p:iterate type="lt">
                                    <p:tmPct val="10000"/>
                                  </p:iterate>
                                  <p:childTnLst>
                                    <p:set>
                                      <p:cBhvr>
                                        <p:cTn id="15" dur="1" fill="hold">
                                          <p:stCondLst>
                                            <p:cond delay="0"/>
                                          </p:stCondLst>
                                        </p:cTn>
                                        <p:tgtEl>
                                          <p:spTgt spid="5">
                                            <p:txEl>
                                              <p:pRg st="0" end="0"/>
                                            </p:txEl>
                                          </p:spTgt>
                                        </p:tgtEl>
                                        <p:attrNameLst>
                                          <p:attrName>style.visibility</p:attrName>
                                        </p:attrNameLst>
                                      </p:cBhvr>
                                      <p:to>
                                        <p:strVal val="visible"/>
                                      </p:to>
                                    </p:set>
                                    <p:anim by="(-#ppt_w*2)" calcmode="lin" valueType="num">
                                      <p:cBhvr rctx="PPT">
                                        <p:cTn id="16" dur="500" autoRev="1" fill="hold">
                                          <p:stCondLst>
                                            <p:cond delay="0"/>
                                          </p:stCondLst>
                                        </p:cTn>
                                        <p:tgtEl>
                                          <p:spTgt spid="5">
                                            <p:txEl>
                                              <p:pRg st="0" end="0"/>
                                            </p:txEl>
                                          </p:spTgt>
                                        </p:tgtEl>
                                        <p:attrNameLst>
                                          <p:attrName>ppt_w</p:attrName>
                                        </p:attrNameLst>
                                      </p:cBhvr>
                                    </p:anim>
                                    <p:anim by="(#ppt_w*0.50)" calcmode="lin" valueType="num">
                                      <p:cBhvr>
                                        <p:cTn id="17" dur="500" decel="50000" autoRev="1" fill="hold">
                                          <p:stCondLst>
                                            <p:cond delay="0"/>
                                          </p:stCondLst>
                                        </p:cTn>
                                        <p:tgtEl>
                                          <p:spTgt spid="5">
                                            <p:txEl>
                                              <p:pRg st="0" end="0"/>
                                            </p:txEl>
                                          </p:spTgt>
                                        </p:tgtEl>
                                        <p:attrNameLst>
                                          <p:attrName>ppt_x</p:attrName>
                                        </p:attrNameLst>
                                      </p:cBhvr>
                                    </p:anim>
                                    <p:anim from="(-#ppt_h/2)" to="(#ppt_y)" calcmode="lin" valueType="num">
                                      <p:cBhvr>
                                        <p:cTn id="18" dur="1000" fill="hold">
                                          <p:stCondLst>
                                            <p:cond delay="0"/>
                                          </p:stCondLst>
                                        </p:cTn>
                                        <p:tgtEl>
                                          <p:spTgt spid="5">
                                            <p:txEl>
                                              <p:pRg st="0" end="0"/>
                                            </p:txEl>
                                          </p:spTgt>
                                        </p:tgtEl>
                                        <p:attrNameLst>
                                          <p:attrName>ppt_y</p:attrName>
                                        </p:attrNameLst>
                                      </p:cBhvr>
                                    </p:anim>
                                    <p:animRot by="21600000">
                                      <p:cBhvr>
                                        <p:cTn id="19" dur="1000" fill="hold">
                                          <p:stCondLst>
                                            <p:cond delay="0"/>
                                          </p:stCondLst>
                                        </p:cTn>
                                        <p:tgtEl>
                                          <p:spTgt spid="5">
                                            <p:txEl>
                                              <p:pRg st="0" end="0"/>
                                            </p:txEl>
                                          </p:spTgt>
                                        </p:tgtEl>
                                        <p:attrNameLst>
                                          <p:attrName>r</p:attrName>
                                        </p:attrNameLst>
                                      </p:cBhvr>
                                    </p:animRot>
                                  </p:childTnLst>
                                </p:cTn>
                              </p:par>
                            </p:childTnLst>
                          </p:cTn>
                        </p:par>
                      </p:childTnLst>
                    </p:cTn>
                  </p:par>
                  <p:par>
                    <p:cTn id="20" fill="hold">
                      <p:stCondLst>
                        <p:cond delay="indefinite"/>
                      </p:stCondLst>
                      <p:childTnLst>
                        <p:par>
                          <p:cTn id="21" fill="hold">
                            <p:stCondLst>
                              <p:cond delay="0"/>
                            </p:stCondLst>
                            <p:childTnLst>
                              <p:par>
                                <p:cTn id="22" presetID="56" presetClass="entr" presetSubtype="0" fill="hold" nodeType="clickEffect">
                                  <p:stCondLst>
                                    <p:cond delay="0"/>
                                  </p:stCondLst>
                                  <p:iterate type="lt">
                                    <p:tmPct val="10000"/>
                                  </p:iterate>
                                  <p:childTnLst>
                                    <p:set>
                                      <p:cBhvr>
                                        <p:cTn id="23" dur="1" fill="hold">
                                          <p:stCondLst>
                                            <p:cond delay="0"/>
                                          </p:stCondLst>
                                        </p:cTn>
                                        <p:tgtEl>
                                          <p:spTgt spid="5">
                                            <p:txEl>
                                              <p:pRg st="1" end="1"/>
                                            </p:txEl>
                                          </p:spTgt>
                                        </p:tgtEl>
                                        <p:attrNameLst>
                                          <p:attrName>style.visibility</p:attrName>
                                        </p:attrNameLst>
                                      </p:cBhvr>
                                      <p:to>
                                        <p:strVal val="visible"/>
                                      </p:to>
                                    </p:set>
                                    <p:anim by="(-#ppt_w*2)" calcmode="lin" valueType="num">
                                      <p:cBhvr rctx="PPT">
                                        <p:cTn id="24" dur="500" autoRev="1" fill="hold">
                                          <p:stCondLst>
                                            <p:cond delay="0"/>
                                          </p:stCondLst>
                                        </p:cTn>
                                        <p:tgtEl>
                                          <p:spTgt spid="5">
                                            <p:txEl>
                                              <p:pRg st="1" end="1"/>
                                            </p:txEl>
                                          </p:spTgt>
                                        </p:tgtEl>
                                        <p:attrNameLst>
                                          <p:attrName>ppt_w</p:attrName>
                                        </p:attrNameLst>
                                      </p:cBhvr>
                                    </p:anim>
                                    <p:anim by="(#ppt_w*0.50)" calcmode="lin" valueType="num">
                                      <p:cBhvr>
                                        <p:cTn id="25" dur="500" decel="50000" autoRev="1" fill="hold">
                                          <p:stCondLst>
                                            <p:cond delay="0"/>
                                          </p:stCondLst>
                                        </p:cTn>
                                        <p:tgtEl>
                                          <p:spTgt spid="5">
                                            <p:txEl>
                                              <p:pRg st="1" end="1"/>
                                            </p:txEl>
                                          </p:spTgt>
                                        </p:tgtEl>
                                        <p:attrNameLst>
                                          <p:attrName>ppt_x</p:attrName>
                                        </p:attrNameLst>
                                      </p:cBhvr>
                                    </p:anim>
                                    <p:anim from="(-#ppt_h/2)" to="(#ppt_y)" calcmode="lin" valueType="num">
                                      <p:cBhvr>
                                        <p:cTn id="26" dur="1000" fill="hold">
                                          <p:stCondLst>
                                            <p:cond delay="0"/>
                                          </p:stCondLst>
                                        </p:cTn>
                                        <p:tgtEl>
                                          <p:spTgt spid="5">
                                            <p:txEl>
                                              <p:pRg st="1" end="1"/>
                                            </p:txEl>
                                          </p:spTgt>
                                        </p:tgtEl>
                                        <p:attrNameLst>
                                          <p:attrName>ppt_y</p:attrName>
                                        </p:attrNameLst>
                                      </p:cBhvr>
                                    </p:anim>
                                    <p:animRot by="21600000">
                                      <p:cBhvr>
                                        <p:cTn id="27" dur="1000" fill="hold">
                                          <p:stCondLst>
                                            <p:cond delay="0"/>
                                          </p:stCondLst>
                                        </p:cTn>
                                        <p:tgtEl>
                                          <p:spTgt spid="5">
                                            <p:txEl>
                                              <p:pRg st="1" end="1"/>
                                            </p:txEl>
                                          </p:spTgt>
                                        </p:tgtEl>
                                        <p:attrNameLst>
                                          <p:attrName>r</p:attrName>
                                        </p:attrNameLst>
                                      </p:cBhvr>
                                    </p:animRot>
                                  </p:childTnLst>
                                </p:cTn>
                              </p:par>
                            </p:childTnLst>
                          </p:cTn>
                        </p:par>
                      </p:childTnLst>
                    </p:cTn>
                  </p:par>
                  <p:par>
                    <p:cTn id="28" fill="hold">
                      <p:stCondLst>
                        <p:cond delay="indefinite"/>
                      </p:stCondLst>
                      <p:childTnLst>
                        <p:par>
                          <p:cTn id="29" fill="hold">
                            <p:stCondLst>
                              <p:cond delay="0"/>
                            </p:stCondLst>
                            <p:childTnLst>
                              <p:par>
                                <p:cTn id="30" presetID="56" presetClass="entr" presetSubtype="0" fill="hold" nodeType="clickEffect">
                                  <p:stCondLst>
                                    <p:cond delay="0"/>
                                  </p:stCondLst>
                                  <p:iterate type="lt">
                                    <p:tmPct val="10000"/>
                                  </p:iterate>
                                  <p:childTnLst>
                                    <p:set>
                                      <p:cBhvr>
                                        <p:cTn id="31" dur="1" fill="hold">
                                          <p:stCondLst>
                                            <p:cond delay="0"/>
                                          </p:stCondLst>
                                        </p:cTn>
                                        <p:tgtEl>
                                          <p:spTgt spid="5">
                                            <p:txEl>
                                              <p:pRg st="2" end="2"/>
                                            </p:txEl>
                                          </p:spTgt>
                                        </p:tgtEl>
                                        <p:attrNameLst>
                                          <p:attrName>style.visibility</p:attrName>
                                        </p:attrNameLst>
                                      </p:cBhvr>
                                      <p:to>
                                        <p:strVal val="visible"/>
                                      </p:to>
                                    </p:set>
                                    <p:anim by="(-#ppt_w*2)" calcmode="lin" valueType="num">
                                      <p:cBhvr rctx="PPT">
                                        <p:cTn id="32" dur="500" autoRev="1" fill="hold">
                                          <p:stCondLst>
                                            <p:cond delay="0"/>
                                          </p:stCondLst>
                                        </p:cTn>
                                        <p:tgtEl>
                                          <p:spTgt spid="5">
                                            <p:txEl>
                                              <p:pRg st="2" end="2"/>
                                            </p:txEl>
                                          </p:spTgt>
                                        </p:tgtEl>
                                        <p:attrNameLst>
                                          <p:attrName>ppt_w</p:attrName>
                                        </p:attrNameLst>
                                      </p:cBhvr>
                                    </p:anim>
                                    <p:anim by="(#ppt_w*0.50)" calcmode="lin" valueType="num">
                                      <p:cBhvr>
                                        <p:cTn id="33" dur="500" decel="50000" autoRev="1" fill="hold">
                                          <p:stCondLst>
                                            <p:cond delay="0"/>
                                          </p:stCondLst>
                                        </p:cTn>
                                        <p:tgtEl>
                                          <p:spTgt spid="5">
                                            <p:txEl>
                                              <p:pRg st="2" end="2"/>
                                            </p:txEl>
                                          </p:spTgt>
                                        </p:tgtEl>
                                        <p:attrNameLst>
                                          <p:attrName>ppt_x</p:attrName>
                                        </p:attrNameLst>
                                      </p:cBhvr>
                                    </p:anim>
                                    <p:anim from="(-#ppt_h/2)" to="(#ppt_y)" calcmode="lin" valueType="num">
                                      <p:cBhvr>
                                        <p:cTn id="34" dur="1000" fill="hold">
                                          <p:stCondLst>
                                            <p:cond delay="0"/>
                                          </p:stCondLst>
                                        </p:cTn>
                                        <p:tgtEl>
                                          <p:spTgt spid="5">
                                            <p:txEl>
                                              <p:pRg st="2" end="2"/>
                                            </p:txEl>
                                          </p:spTgt>
                                        </p:tgtEl>
                                        <p:attrNameLst>
                                          <p:attrName>ppt_y</p:attrName>
                                        </p:attrNameLst>
                                      </p:cBhvr>
                                    </p:anim>
                                    <p:animRot by="21600000">
                                      <p:cBhvr>
                                        <p:cTn id="35" dur="1000" fill="hold">
                                          <p:stCondLst>
                                            <p:cond delay="0"/>
                                          </p:stCondLst>
                                        </p:cTn>
                                        <p:tgtEl>
                                          <p:spTgt spid="5">
                                            <p:txEl>
                                              <p:pRg st="2" end="2"/>
                                            </p:txEl>
                                          </p:spTgt>
                                        </p:tgtEl>
                                        <p:attrNameLst>
                                          <p:attrName>r</p:attrName>
                                        </p:attrNameLst>
                                      </p:cBhvr>
                                    </p:animRot>
                                  </p:childTnLst>
                                </p:cTn>
                              </p:par>
                            </p:childTnLst>
                          </p:cTn>
                        </p:par>
                      </p:childTnLst>
                    </p:cTn>
                  </p:par>
                  <p:par>
                    <p:cTn id="36" fill="hold">
                      <p:stCondLst>
                        <p:cond delay="indefinite"/>
                      </p:stCondLst>
                      <p:childTnLst>
                        <p:par>
                          <p:cTn id="37" fill="hold">
                            <p:stCondLst>
                              <p:cond delay="0"/>
                            </p:stCondLst>
                            <p:childTnLst>
                              <p:par>
                                <p:cTn id="38" presetID="21" presetClass="entr" presetSubtype="8" fill="hold" grpId="0" nodeType="click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wheel(8)">
                                      <p:cBhvr>
                                        <p:cTn id="4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47</TotalTime>
  <Words>189</Words>
  <Application>Microsoft Office PowerPoint</Application>
  <PresentationFormat>Grand écran</PresentationFormat>
  <Paragraphs>71</Paragraphs>
  <Slides>16</Slides>
  <Notes>16</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16</vt:i4>
      </vt:variant>
    </vt:vector>
  </HeadingPairs>
  <TitlesOfParts>
    <vt:vector size="22" baseType="lpstr">
      <vt:lpstr>Arial</vt:lpstr>
      <vt:lpstr>Brush Script MT</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9</cp:revision>
  <dcterms:created xsi:type="dcterms:W3CDTF">2020-11-08T19:15:10Z</dcterms:created>
  <dcterms:modified xsi:type="dcterms:W3CDTF">2020-11-23T03:37:03Z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