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2" r:id="rId3"/>
    <p:sldId id="257" r:id="rId4"/>
    <p:sldId id="258" r:id="rId5"/>
    <p:sldId id="259" r:id="rId6"/>
    <p:sldId id="260" r:id="rId7"/>
    <p:sldId id="261" r:id="rId8"/>
    <p:sldId id="263" r:id="rId9"/>
    <p:sldId id="264" r:id="rId10"/>
    <p:sldId id="265" r:id="rId11"/>
    <p:sldId id="267" r:id="rId12"/>
    <p:sldId id="266"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PJcvDp8n0cRYXe9JNu1BQ==" hashData="X6KWo3Xnay7RH2ATafySVaLGMQds4jKRqyuk0oGWhLtBmA2hZ5BeAa8/5BJSNW5ma/JkIXljBkYvH678cdbWu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75185-2948-446E-AEF4-B9429424AB4A}" type="datetimeFigureOut">
              <a:rPr lang="fr-FR" smtClean="0"/>
              <a:t>23/11/2020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56284-6058-4F04-AAD8-97725669308B}" type="slidenum">
              <a:rPr lang="fr-FR" smtClean="0"/>
              <a:t>‹N°›</a:t>
            </a:fld>
            <a:endParaRPr lang="fr-FR"/>
          </a:p>
        </p:txBody>
      </p:sp>
    </p:spTree>
    <p:extLst>
      <p:ext uri="{BB962C8B-B14F-4D97-AF65-F5344CB8AC3E}">
        <p14:creationId xmlns:p14="http://schemas.microsoft.com/office/powerpoint/2010/main" val="2403482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a:t>
            </a:fld>
            <a:endParaRPr lang="fr-FR"/>
          </a:p>
        </p:txBody>
      </p:sp>
    </p:spTree>
    <p:extLst>
      <p:ext uri="{BB962C8B-B14F-4D97-AF65-F5344CB8AC3E}">
        <p14:creationId xmlns:p14="http://schemas.microsoft.com/office/powerpoint/2010/main" val="2458101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2</a:t>
            </a:fld>
            <a:endParaRPr lang="fr-FR"/>
          </a:p>
        </p:txBody>
      </p:sp>
    </p:spTree>
    <p:extLst>
      <p:ext uri="{BB962C8B-B14F-4D97-AF65-F5344CB8AC3E}">
        <p14:creationId xmlns:p14="http://schemas.microsoft.com/office/powerpoint/2010/main" val="1254352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3</a:t>
            </a:fld>
            <a:endParaRPr lang="fr-FR"/>
          </a:p>
        </p:txBody>
      </p:sp>
    </p:spTree>
    <p:extLst>
      <p:ext uri="{BB962C8B-B14F-4D97-AF65-F5344CB8AC3E}">
        <p14:creationId xmlns:p14="http://schemas.microsoft.com/office/powerpoint/2010/main" val="2878687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4</a:t>
            </a:fld>
            <a:endParaRPr lang="fr-FR"/>
          </a:p>
        </p:txBody>
      </p:sp>
    </p:spTree>
    <p:extLst>
      <p:ext uri="{BB962C8B-B14F-4D97-AF65-F5344CB8AC3E}">
        <p14:creationId xmlns:p14="http://schemas.microsoft.com/office/powerpoint/2010/main" val="723553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5</a:t>
            </a:fld>
            <a:endParaRPr lang="fr-FR"/>
          </a:p>
        </p:txBody>
      </p:sp>
    </p:spTree>
    <p:extLst>
      <p:ext uri="{BB962C8B-B14F-4D97-AF65-F5344CB8AC3E}">
        <p14:creationId xmlns:p14="http://schemas.microsoft.com/office/powerpoint/2010/main" val="2265140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6</a:t>
            </a:fld>
            <a:endParaRPr lang="fr-FR"/>
          </a:p>
        </p:txBody>
      </p:sp>
    </p:spTree>
    <p:extLst>
      <p:ext uri="{BB962C8B-B14F-4D97-AF65-F5344CB8AC3E}">
        <p14:creationId xmlns:p14="http://schemas.microsoft.com/office/powerpoint/2010/main" val="3906354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7</a:t>
            </a:fld>
            <a:endParaRPr lang="fr-FR"/>
          </a:p>
        </p:txBody>
      </p:sp>
    </p:spTree>
    <p:extLst>
      <p:ext uri="{BB962C8B-B14F-4D97-AF65-F5344CB8AC3E}">
        <p14:creationId xmlns:p14="http://schemas.microsoft.com/office/powerpoint/2010/main" val="616549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8</a:t>
            </a:fld>
            <a:endParaRPr lang="fr-FR"/>
          </a:p>
        </p:txBody>
      </p:sp>
    </p:spTree>
    <p:extLst>
      <p:ext uri="{BB962C8B-B14F-4D97-AF65-F5344CB8AC3E}">
        <p14:creationId xmlns:p14="http://schemas.microsoft.com/office/powerpoint/2010/main" val="4076593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9</a:t>
            </a:fld>
            <a:endParaRPr lang="fr-FR"/>
          </a:p>
        </p:txBody>
      </p:sp>
    </p:spTree>
    <p:extLst>
      <p:ext uri="{BB962C8B-B14F-4D97-AF65-F5344CB8AC3E}">
        <p14:creationId xmlns:p14="http://schemas.microsoft.com/office/powerpoint/2010/main" val="461347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10</a:t>
            </a:fld>
            <a:endParaRPr lang="fr-FR"/>
          </a:p>
        </p:txBody>
      </p:sp>
    </p:spTree>
    <p:extLst>
      <p:ext uri="{BB962C8B-B14F-4D97-AF65-F5344CB8AC3E}">
        <p14:creationId xmlns:p14="http://schemas.microsoft.com/office/powerpoint/2010/main" val="2746836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11</a:t>
            </a:fld>
            <a:endParaRPr lang="fr-FR"/>
          </a:p>
        </p:txBody>
      </p:sp>
    </p:spTree>
    <p:extLst>
      <p:ext uri="{BB962C8B-B14F-4D97-AF65-F5344CB8AC3E}">
        <p14:creationId xmlns:p14="http://schemas.microsoft.com/office/powerpoint/2010/main" val="41658571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12</a:t>
            </a:fld>
            <a:endParaRPr lang="fr-FR"/>
          </a:p>
        </p:txBody>
      </p:sp>
    </p:spTree>
    <p:extLst>
      <p:ext uri="{BB962C8B-B14F-4D97-AF65-F5344CB8AC3E}">
        <p14:creationId xmlns:p14="http://schemas.microsoft.com/office/powerpoint/2010/main" val="25608888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13</a:t>
            </a:fld>
            <a:endParaRPr lang="fr-FR"/>
          </a:p>
        </p:txBody>
      </p:sp>
    </p:spTree>
    <p:extLst>
      <p:ext uri="{BB962C8B-B14F-4D97-AF65-F5344CB8AC3E}">
        <p14:creationId xmlns:p14="http://schemas.microsoft.com/office/powerpoint/2010/main" val="41484300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14</a:t>
            </a:fld>
            <a:endParaRPr lang="fr-FR"/>
          </a:p>
        </p:txBody>
      </p:sp>
    </p:spTree>
    <p:extLst>
      <p:ext uri="{BB962C8B-B14F-4D97-AF65-F5344CB8AC3E}">
        <p14:creationId xmlns:p14="http://schemas.microsoft.com/office/powerpoint/2010/main" val="33686936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15</a:t>
            </a:fld>
            <a:endParaRPr lang="fr-FR"/>
          </a:p>
        </p:txBody>
      </p:sp>
    </p:spTree>
    <p:extLst>
      <p:ext uri="{BB962C8B-B14F-4D97-AF65-F5344CB8AC3E}">
        <p14:creationId xmlns:p14="http://schemas.microsoft.com/office/powerpoint/2010/main" val="1740514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16</a:t>
            </a:fld>
            <a:endParaRPr lang="fr-FR"/>
          </a:p>
        </p:txBody>
      </p:sp>
    </p:spTree>
    <p:extLst>
      <p:ext uri="{BB962C8B-B14F-4D97-AF65-F5344CB8AC3E}">
        <p14:creationId xmlns:p14="http://schemas.microsoft.com/office/powerpoint/2010/main" val="2994442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6A18C24-9691-4A48-A52C-4E0AEFE8320D}"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6464055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5A8537F-15E7-498A-8F40-950D2741BEAF}"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87912305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A426A53-3957-4FA3-85A6-6640623617AC}"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49751590"/>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1FE3758-027C-4EB5-A4D2-04F85280550F}"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381930309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E287FC2-CE64-4A41-9F39-5B1484A74C03}" type="datetime1">
              <a:rPr lang="fr-FR" smtClean="0"/>
              <a:t>23/11/2020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93521470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260F778-D776-40FE-9176-8656F32E316F}" type="datetime1">
              <a:rPr lang="fr-FR" smtClean="0"/>
              <a:t>23/11/2020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59238601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A442F-E316-4B5A-AF20-82C11350F51B}" type="datetime1">
              <a:rPr lang="fr-FR" smtClean="0"/>
              <a:t>23/11/2020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22567273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84B36D5-F09C-4372-B287-B492F5F85833}"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656266173"/>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62067D-0463-417E-9318-41227A9EF0D9}"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45219897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626DDC8-1234-41DA-923F-22B7F8A7849E}"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79822664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698F39C-E873-46EC-AAAF-F494AE38744F}"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30038866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chemeClr val="accent1">
                <a:lumMod val="5000"/>
                <a:lumOff val="95000"/>
              </a:schemeClr>
            </a:gs>
            <a:gs pos="74000">
              <a:srgbClr val="C00000"/>
            </a:gs>
            <a:gs pos="85000">
              <a:srgbClr val="C00000"/>
            </a:gs>
            <a:gs pos="58000">
              <a:srgbClr val="FF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FFA629-7C2D-451D-8305-7E30B8D5811F}" type="datetime1">
              <a:rPr lang="fr-FR" smtClean="0"/>
              <a:t>23/11/2020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A2D6A7-B900-4F54-BD27-30D1B79CDF98}" type="slidenum">
              <a:rPr lang="fr-FR" smtClean="0"/>
              <a:t>‹N°›</a:t>
            </a:fld>
            <a:endParaRPr lang="fr-FR"/>
          </a:p>
        </p:txBody>
      </p:sp>
    </p:spTree>
    <p:extLst>
      <p:ext uri="{BB962C8B-B14F-4D97-AF65-F5344CB8AC3E}">
        <p14:creationId xmlns:p14="http://schemas.microsoft.com/office/powerpoint/2010/main" val="25417483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a:srcRect t="6541" r="138" b="7594"/>
          <a:stretch/>
        </p:blipFill>
        <p:spPr>
          <a:xfrm>
            <a:off x="1225923" y="1225842"/>
            <a:ext cx="9740154" cy="4383741"/>
          </a:xfrm>
          <a:prstGeom prst="rect">
            <a:avLst/>
          </a:prstGeom>
          <a:effectLst>
            <a:softEdge rad="127000"/>
          </a:effectLst>
        </p:spPr>
      </p:pic>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474297" y="2540550"/>
            <a:ext cx="9485289"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Des photos</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hilarantes de </a:t>
            </a:r>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chats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N°2</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21888624"/>
      </p:ext>
    </p:extLst>
  </p:cSld>
  <p:clrMapOvr>
    <a:masterClrMapping/>
  </p:clrMapOvr>
  <mc:AlternateContent xmlns:mc="http://schemas.openxmlformats.org/markup-compatibility/2006">
    <mc:Choice xmlns:p14="http://schemas.microsoft.com/office/powerpoint/2010/main" Requires="p14">
      <p:transition spd="slow" p14:dur="7000" advTm="16000">
        <p:wedge/>
        <p:sndAc>
          <p:stSnd loop="1">
            <p:snd r:embed="rId3" name="Ennio  Morricone -  La  Califfa  {From the Film Lady Caliph-}.wav"/>
          </p:stSnd>
        </p:sndAc>
      </p:transition>
    </mc:Choice>
    <mc:Fallback>
      <p:transition spd="slow" advTm="16000">
        <p:wedge/>
        <p:sndAc>
          <p:stSnd loop="1">
            <p:snd r:embed="rId3" name="Ennio  Morricone -  La  Califfa  {From the Film Lady Calip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0" end="0"/>
                                            </p:txEl>
                                          </p:spTgt>
                                        </p:tgtEl>
                                        <p:attrNameLst>
                                          <p:attrName>ppt_w</p:attrName>
                                        </p:attrNameLst>
                                      </p:cBhvr>
                                    </p:anim>
                                    <p:anim by="(#ppt_w*0.50)" calcmode="lin" valueType="num">
                                      <p:cBhvr>
                                        <p:cTn id="17" dur="500" decel="50000" autoRev="1" fill="hold">
                                          <p:stCondLst>
                                            <p:cond delay="0"/>
                                          </p:stCondLst>
                                        </p:cTn>
                                        <p:tgtEl>
                                          <p:spTgt spid="5">
                                            <p:txEl>
                                              <p:pRg st="0" end="0"/>
                                            </p:txEl>
                                          </p:spTgt>
                                        </p:tgtEl>
                                        <p:attrNameLst>
                                          <p:attrName>ppt_x</p:attrName>
                                        </p:attrNameLst>
                                      </p:cBhvr>
                                    </p:anim>
                                    <p:anim from="(-#ppt_h/2)" to="(#ppt_y)" calcmode="lin" valueType="num">
                                      <p:cBhvr>
                                        <p:cTn id="18" dur="1000" fill="hold">
                                          <p:stCondLst>
                                            <p:cond delay="0"/>
                                          </p:stCondLst>
                                        </p:cTn>
                                        <p:tgtEl>
                                          <p:spTgt spid="5">
                                            <p:txEl>
                                              <p:pRg st="0" end="0"/>
                                            </p:txEl>
                                          </p:spTgt>
                                        </p:tgtEl>
                                        <p:attrNameLst>
                                          <p:attrName>ppt_y</p:attrName>
                                        </p:attrNameLst>
                                      </p:cBhvr>
                                    </p:anim>
                                    <p:animRot by="21600000">
                                      <p:cBhvr>
                                        <p:cTn id="19" dur="1000" fill="hold">
                                          <p:stCondLst>
                                            <p:cond delay="0"/>
                                          </p:stCondLst>
                                        </p:cTn>
                                        <p:tgtEl>
                                          <p:spTgt spid="5">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nodeType="click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21" presetClass="entr" presetSubtype="8"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8)">
                                      <p:cBhvr>
                                        <p:cTn id="3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3" name="Rectangle 2"/>
          <p:cNvSpPr/>
          <p:nvPr/>
        </p:nvSpPr>
        <p:spPr>
          <a:xfrm>
            <a:off x="1900517" y="1351508"/>
            <a:ext cx="8390965" cy="4154984"/>
          </a:xfrm>
          <a:prstGeom prst="rect">
            <a:avLst/>
          </a:prstGeom>
        </p:spPr>
        <p:txBody>
          <a:bodyPr wrap="square">
            <a:spAutoFit/>
          </a:bodyPr>
          <a:lstStyle/>
          <a:p>
            <a:r>
              <a:rPr lang="fr-FR" sz="6600" b="1" dirty="0" smtClean="0">
                <a:solidFill>
                  <a:schemeClr val="bg1"/>
                </a:solidFill>
                <a:latin typeface="Brush Script MT" panose="03060802040406070304" pitchFamily="66" charset="0"/>
              </a:rPr>
              <a:t>Photos </a:t>
            </a:r>
            <a:r>
              <a:rPr lang="fr-FR" sz="6600" b="1" dirty="0">
                <a:solidFill>
                  <a:schemeClr val="bg1"/>
                </a:solidFill>
                <a:latin typeface="Brush Script MT" panose="03060802040406070304" pitchFamily="66" charset="0"/>
              </a:rPr>
              <a:t>hilarantes qui prouvent que les chats sont de véritables ***** quand ils s'y mettent !</a:t>
            </a:r>
          </a:p>
        </p:txBody>
      </p:sp>
    </p:spTree>
    <p:extLst>
      <p:ext uri="{BB962C8B-B14F-4D97-AF65-F5344CB8AC3E}">
        <p14:creationId xmlns:p14="http://schemas.microsoft.com/office/powerpoint/2010/main" val="406041332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441341" y="1647998"/>
            <a:ext cx="9376474" cy="3539430"/>
          </a:xfrm>
          <a:prstGeom prst="rect">
            <a:avLst/>
          </a:prstGeom>
        </p:spPr>
        <p:txBody>
          <a:bodyPr wrap="square">
            <a:spAutoFit/>
          </a:bodyPr>
          <a:lstStyle/>
          <a:p>
            <a:r>
              <a:rPr lang="fr-FR" sz="2800" b="1" dirty="0" smtClean="0">
                <a:solidFill>
                  <a:schemeClr val="bg1"/>
                </a:solidFill>
                <a:latin typeface="Magneto" panose="04030805050802020D02" pitchFamily="82" charset="0"/>
              </a:rPr>
              <a:t>Propriétaires </a:t>
            </a:r>
            <a:r>
              <a:rPr lang="fr-FR" sz="2800" b="1" dirty="0">
                <a:solidFill>
                  <a:schemeClr val="bg1"/>
                </a:solidFill>
                <a:latin typeface="Magneto" panose="04030805050802020D02" pitchFamily="82" charset="0"/>
              </a:rPr>
              <a:t>de chats, vous pouvez demander à vos animaux de quitter la pièce pendant quelques minutes. Nous sommes sur le point de vous prouver une fois de plus que certains chats peuvent être parmi les plus grands imbéciles de la planète Terre ! Voici une sélection de photos de chats qui se comportent mal...très mal :</a:t>
            </a:r>
          </a:p>
        </p:txBody>
      </p:sp>
    </p:spTree>
    <p:extLst>
      <p:ext uri="{BB962C8B-B14F-4D97-AF65-F5344CB8AC3E}">
        <p14:creationId xmlns:p14="http://schemas.microsoft.com/office/powerpoint/2010/main" val="72127766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2">
                                            <p:txEl>
                                              <p:pRg st="0" end="0"/>
                                            </p:txEl>
                                          </p:spTgt>
                                        </p:tgtEl>
                                        <p:attrNameLst>
                                          <p:attrName>ppt_w</p:attrName>
                                        </p:attrNameLst>
                                      </p:cBhvr>
                                    </p:anim>
                                    <p:anim by="(#ppt_w*0.50)" calcmode="lin" valueType="num">
                                      <p:cBhvr>
                                        <p:cTn id="17" dur="500" decel="50000" autoRev="1" fill="hold">
                                          <p:stCondLst>
                                            <p:cond delay="0"/>
                                          </p:stCondLst>
                                        </p:cTn>
                                        <p:tgtEl>
                                          <p:spTgt spid="2">
                                            <p:txEl>
                                              <p:pRg st="0" end="0"/>
                                            </p:txEl>
                                          </p:spTgt>
                                        </p:tgtEl>
                                        <p:attrNameLst>
                                          <p:attrName>ppt_x</p:attrName>
                                        </p:attrNameLst>
                                      </p:cBhvr>
                                    </p:anim>
                                    <p:anim from="(-#ppt_h/2)" to="(#ppt_y)" calcmode="lin" valueType="num">
                                      <p:cBhvr>
                                        <p:cTn id="18" dur="1000" fill="hold">
                                          <p:stCondLst>
                                            <p:cond delay="0"/>
                                          </p:stCondLst>
                                        </p:cTn>
                                        <p:tgtEl>
                                          <p:spTgt spid="2">
                                            <p:txEl>
                                              <p:pRg st="0" end="0"/>
                                            </p:txEl>
                                          </p:spTgt>
                                        </p:tgtEl>
                                        <p:attrNameLst>
                                          <p:attrName>ppt_y</p:attrName>
                                        </p:attrNameLst>
                                      </p:cBhvr>
                                    </p:anim>
                                    <p:animRot by="21600000">
                                      <p:cBhvr>
                                        <p:cTn id="19" dur="1000" fill="hold">
                                          <p:stCondLst>
                                            <p:cond delay="0"/>
                                          </p:stCondLst>
                                        </p:cTn>
                                        <p:tgtEl>
                                          <p:spTgt spid="2">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188" b="15748"/>
          <a:stretch/>
        </p:blipFill>
        <p:spPr>
          <a:xfrm>
            <a:off x="2410831" y="1236118"/>
            <a:ext cx="7437493" cy="4363190"/>
          </a:xfrm>
          <a:prstGeom prst="rect">
            <a:avLst/>
          </a:prstGeom>
          <a:effectLst>
            <a:softEdge rad="127000"/>
          </a:effectLst>
        </p:spPr>
      </p:pic>
    </p:spTree>
    <p:extLst>
      <p:ext uri="{BB962C8B-B14F-4D97-AF65-F5344CB8AC3E}">
        <p14:creationId xmlns:p14="http://schemas.microsoft.com/office/powerpoint/2010/main" val="210585025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324634" y="1235662"/>
            <a:ext cx="5542731" cy="4386675"/>
          </a:xfrm>
          <a:prstGeom prst="rect">
            <a:avLst/>
          </a:prstGeom>
          <a:effectLst>
            <a:softEdge rad="127000"/>
          </a:effectLst>
        </p:spPr>
      </p:pic>
    </p:spTree>
    <p:extLst>
      <p:ext uri="{BB962C8B-B14F-4D97-AF65-F5344CB8AC3E}">
        <p14:creationId xmlns:p14="http://schemas.microsoft.com/office/powerpoint/2010/main" val="144389500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72178" y="1228475"/>
            <a:ext cx="3967370" cy="4401049"/>
          </a:xfrm>
          <a:prstGeom prst="rect">
            <a:avLst/>
          </a:prstGeom>
          <a:effectLst>
            <a:softEdge rad="127000"/>
          </a:effectLst>
        </p:spPr>
      </p:pic>
    </p:spTree>
    <p:extLst>
      <p:ext uri="{BB962C8B-B14F-4D97-AF65-F5344CB8AC3E}">
        <p14:creationId xmlns:p14="http://schemas.microsoft.com/office/powerpoint/2010/main" val="143955979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7</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7356" b="7739"/>
          <a:stretch/>
        </p:blipFill>
        <p:spPr>
          <a:xfrm>
            <a:off x="2729753" y="1255276"/>
            <a:ext cx="6834604" cy="4352148"/>
          </a:xfrm>
          <a:prstGeom prst="rect">
            <a:avLst/>
          </a:prstGeom>
          <a:effectLst>
            <a:softEdge rad="127000"/>
          </a:effectLst>
        </p:spPr>
      </p:pic>
    </p:spTree>
    <p:extLst>
      <p:ext uri="{BB962C8B-B14F-4D97-AF65-F5344CB8AC3E}">
        <p14:creationId xmlns:p14="http://schemas.microsoft.com/office/powerpoint/2010/main" val="345831565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8</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9020" r="-92" b="5883"/>
          <a:stretch/>
        </p:blipFill>
        <p:spPr>
          <a:xfrm>
            <a:off x="3612380" y="1220416"/>
            <a:ext cx="4967239" cy="4394594"/>
          </a:xfrm>
          <a:prstGeom prst="rect">
            <a:avLst/>
          </a:prstGeom>
          <a:effectLst>
            <a:softEdge rad="127000"/>
          </a:effectLst>
        </p:spPr>
      </p:pic>
    </p:spTree>
    <p:extLst>
      <p:ext uri="{BB962C8B-B14F-4D97-AF65-F5344CB8AC3E}">
        <p14:creationId xmlns:p14="http://schemas.microsoft.com/office/powerpoint/2010/main" val="147264579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9</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5630" r="252" b="8656"/>
          <a:stretch/>
        </p:blipFill>
        <p:spPr>
          <a:xfrm>
            <a:off x="3402106" y="1221735"/>
            <a:ext cx="5136776" cy="4414078"/>
          </a:xfrm>
          <a:prstGeom prst="rect">
            <a:avLst/>
          </a:prstGeom>
          <a:effectLst>
            <a:softEdge rad="127000"/>
          </a:effectLst>
        </p:spPr>
      </p:pic>
    </p:spTree>
    <p:extLst>
      <p:ext uri="{BB962C8B-B14F-4D97-AF65-F5344CB8AC3E}">
        <p14:creationId xmlns:p14="http://schemas.microsoft.com/office/powerpoint/2010/main" val="293218199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91" b="22941"/>
          <a:stretch/>
        </p:blipFill>
        <p:spPr>
          <a:xfrm>
            <a:off x="3637420" y="1191555"/>
            <a:ext cx="4984315" cy="4452317"/>
          </a:xfrm>
          <a:prstGeom prst="rect">
            <a:avLst/>
          </a:prstGeom>
          <a:effectLst>
            <a:softEdge rad="127000"/>
          </a:effectLst>
        </p:spPr>
      </p:pic>
    </p:spTree>
    <p:extLst>
      <p:ext uri="{BB962C8B-B14F-4D97-AF65-F5344CB8AC3E}">
        <p14:creationId xmlns:p14="http://schemas.microsoft.com/office/powerpoint/2010/main" val="268438437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50196" r="-128"/>
          <a:stretch/>
        </p:blipFill>
        <p:spPr>
          <a:xfrm>
            <a:off x="3119716" y="1247023"/>
            <a:ext cx="5758383" cy="4341380"/>
          </a:xfrm>
          <a:prstGeom prst="rect">
            <a:avLst/>
          </a:prstGeom>
          <a:effectLst>
            <a:softEdge rad="127000"/>
          </a:effectLst>
        </p:spPr>
      </p:pic>
    </p:spTree>
    <p:extLst>
      <p:ext uri="{BB962C8B-B14F-4D97-AF65-F5344CB8AC3E}">
        <p14:creationId xmlns:p14="http://schemas.microsoft.com/office/powerpoint/2010/main" val="325258835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170" b="49804"/>
          <a:stretch/>
        </p:blipFill>
        <p:spPr>
          <a:xfrm>
            <a:off x="3271212" y="1239290"/>
            <a:ext cx="5716732" cy="4356847"/>
          </a:xfrm>
          <a:prstGeom prst="rect">
            <a:avLst/>
          </a:prstGeom>
          <a:effectLst>
            <a:softEdge rad="127000"/>
          </a:effectLst>
        </p:spPr>
      </p:pic>
    </p:spTree>
    <p:extLst>
      <p:ext uri="{BB962C8B-B14F-4D97-AF65-F5344CB8AC3E}">
        <p14:creationId xmlns:p14="http://schemas.microsoft.com/office/powerpoint/2010/main" val="4077293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72178" y="1211633"/>
            <a:ext cx="4155142" cy="4426984"/>
          </a:xfrm>
          <a:prstGeom prst="rect">
            <a:avLst/>
          </a:prstGeom>
          <a:effectLst>
            <a:softEdge rad="127000"/>
          </a:effectLst>
        </p:spPr>
      </p:pic>
    </p:spTree>
    <p:extLst>
      <p:ext uri="{BB962C8B-B14F-4D97-AF65-F5344CB8AC3E}">
        <p14:creationId xmlns:p14="http://schemas.microsoft.com/office/powerpoint/2010/main" val="11820785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91" b="24510"/>
          <a:stretch/>
        </p:blipFill>
        <p:spPr>
          <a:xfrm>
            <a:off x="3903059" y="1224521"/>
            <a:ext cx="4385882" cy="4408958"/>
          </a:xfrm>
          <a:prstGeom prst="rect">
            <a:avLst/>
          </a:prstGeom>
          <a:effectLst>
            <a:softEdge rad="127000"/>
          </a:effectLst>
        </p:spPr>
      </p:pic>
    </p:spTree>
    <p:extLst>
      <p:ext uri="{BB962C8B-B14F-4D97-AF65-F5344CB8AC3E}">
        <p14:creationId xmlns:p14="http://schemas.microsoft.com/office/powerpoint/2010/main" val="34562844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t="14509" r="-789"/>
          <a:stretch/>
        </p:blipFill>
        <p:spPr>
          <a:xfrm>
            <a:off x="3736383" y="1206598"/>
            <a:ext cx="4450595" cy="4444803"/>
          </a:xfrm>
          <a:prstGeom prst="rect">
            <a:avLst/>
          </a:prstGeom>
          <a:effectLst>
            <a:softEdge rad="127000"/>
          </a:effectLst>
        </p:spPr>
      </p:pic>
    </p:spTree>
    <p:extLst>
      <p:ext uri="{BB962C8B-B14F-4D97-AF65-F5344CB8AC3E}">
        <p14:creationId xmlns:p14="http://schemas.microsoft.com/office/powerpoint/2010/main" val="386649103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6541" r="138" b="7594"/>
          <a:stretch/>
        </p:blipFill>
        <p:spPr>
          <a:xfrm>
            <a:off x="1225923" y="1225842"/>
            <a:ext cx="9740154" cy="4383741"/>
          </a:xfrm>
          <a:prstGeom prst="rect">
            <a:avLst/>
          </a:prstGeom>
          <a:effectLst>
            <a:softEdge rad="127000"/>
          </a:effectLst>
        </p:spPr>
      </p:pic>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70989" y="2917899"/>
            <a:ext cx="7717177"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photos</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hilarantes de chats</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2102315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0" end="0"/>
                                            </p:txEl>
                                          </p:spTgt>
                                        </p:tgtEl>
                                        <p:attrNameLst>
                                          <p:attrName>ppt_w</p:attrName>
                                        </p:attrNameLst>
                                      </p:cBhvr>
                                    </p:anim>
                                    <p:anim by="(#ppt_w*0.50)" calcmode="lin" valueType="num">
                                      <p:cBhvr>
                                        <p:cTn id="17" dur="500" decel="50000" autoRev="1" fill="hold">
                                          <p:stCondLst>
                                            <p:cond delay="0"/>
                                          </p:stCondLst>
                                        </p:cTn>
                                        <p:tgtEl>
                                          <p:spTgt spid="5">
                                            <p:txEl>
                                              <p:pRg st="0" end="0"/>
                                            </p:txEl>
                                          </p:spTgt>
                                        </p:tgtEl>
                                        <p:attrNameLst>
                                          <p:attrName>ppt_x</p:attrName>
                                        </p:attrNameLst>
                                      </p:cBhvr>
                                    </p:anim>
                                    <p:anim from="(-#ppt_h/2)" to="(#ppt_y)" calcmode="lin" valueType="num">
                                      <p:cBhvr>
                                        <p:cTn id="18" dur="1000" fill="hold">
                                          <p:stCondLst>
                                            <p:cond delay="0"/>
                                          </p:stCondLst>
                                        </p:cTn>
                                        <p:tgtEl>
                                          <p:spTgt spid="5">
                                            <p:txEl>
                                              <p:pRg st="0" end="0"/>
                                            </p:txEl>
                                          </p:spTgt>
                                        </p:tgtEl>
                                        <p:attrNameLst>
                                          <p:attrName>ppt_y</p:attrName>
                                        </p:attrNameLst>
                                      </p:cBhvr>
                                    </p:anim>
                                    <p:animRot by="21600000">
                                      <p:cBhvr>
                                        <p:cTn id="19" dur="1000" fill="hold">
                                          <p:stCondLst>
                                            <p:cond delay="0"/>
                                          </p:stCondLst>
                                        </p:cTn>
                                        <p:tgtEl>
                                          <p:spTgt spid="5">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nodeType="click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nodeType="clickEffect">
                                  <p:stCondLst>
                                    <p:cond delay="0"/>
                                  </p:stCondLst>
                                  <p:iterate type="lt">
                                    <p:tmPct val="10000"/>
                                  </p:iterate>
                                  <p:childTnLst>
                                    <p:set>
                                      <p:cBhvr>
                                        <p:cTn id="31" dur="1" fill="hold">
                                          <p:stCondLst>
                                            <p:cond delay="0"/>
                                          </p:stCondLst>
                                        </p:cTn>
                                        <p:tgtEl>
                                          <p:spTgt spid="5">
                                            <p:txEl>
                                              <p:pRg st="2" end="2"/>
                                            </p:txEl>
                                          </p:spTgt>
                                        </p:tgtEl>
                                        <p:attrNameLst>
                                          <p:attrName>style.visibility</p:attrName>
                                        </p:attrNameLst>
                                      </p:cBhvr>
                                      <p:to>
                                        <p:strVal val="visible"/>
                                      </p:to>
                                    </p:set>
                                    <p:anim by="(-#ppt_w*2)" calcmode="lin" valueType="num">
                                      <p:cBhvr rctx="PPT">
                                        <p:cTn id="32" dur="500" autoRev="1" fill="hold">
                                          <p:stCondLst>
                                            <p:cond delay="0"/>
                                          </p:stCondLst>
                                        </p:cTn>
                                        <p:tgtEl>
                                          <p:spTgt spid="5">
                                            <p:txEl>
                                              <p:pRg st="2" end="2"/>
                                            </p:txEl>
                                          </p:spTgt>
                                        </p:tgtEl>
                                        <p:attrNameLst>
                                          <p:attrName>ppt_w</p:attrName>
                                        </p:attrNameLst>
                                      </p:cBhvr>
                                    </p:anim>
                                    <p:anim by="(#ppt_w*0.50)" calcmode="lin" valueType="num">
                                      <p:cBhvr>
                                        <p:cTn id="33" dur="500" decel="50000" autoRev="1" fill="hold">
                                          <p:stCondLst>
                                            <p:cond delay="0"/>
                                          </p:stCondLst>
                                        </p:cTn>
                                        <p:tgtEl>
                                          <p:spTgt spid="5">
                                            <p:txEl>
                                              <p:pRg st="2" end="2"/>
                                            </p:txEl>
                                          </p:spTgt>
                                        </p:tgtEl>
                                        <p:attrNameLst>
                                          <p:attrName>ppt_x</p:attrName>
                                        </p:attrNameLst>
                                      </p:cBhvr>
                                    </p:anim>
                                    <p:anim from="(-#ppt_h/2)" to="(#ppt_y)" calcmode="lin" valueType="num">
                                      <p:cBhvr>
                                        <p:cTn id="34" dur="1000" fill="hold">
                                          <p:stCondLst>
                                            <p:cond delay="0"/>
                                          </p:stCondLst>
                                        </p:cTn>
                                        <p:tgtEl>
                                          <p:spTgt spid="5">
                                            <p:txEl>
                                              <p:pRg st="2" end="2"/>
                                            </p:txEl>
                                          </p:spTgt>
                                        </p:tgtEl>
                                        <p:attrNameLst>
                                          <p:attrName>ppt_y</p:attrName>
                                        </p:attrNameLst>
                                      </p:cBhvr>
                                    </p:anim>
                                    <p:animRot by="21600000">
                                      <p:cBhvr>
                                        <p:cTn id="35" dur="1000" fill="hold">
                                          <p:stCondLst>
                                            <p:cond delay="0"/>
                                          </p:stCondLst>
                                        </p:cTn>
                                        <p:tgtEl>
                                          <p:spTgt spid="5">
                                            <p:txEl>
                                              <p:pRg st="2" end="2"/>
                                            </p:txEl>
                                          </p:spTgt>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21" presetClass="entr" presetSubtype="8"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heel(8)">
                                      <p:cBhvr>
                                        <p:cTn id="4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TotalTime>
  <Words>189</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Brush Script MT</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2020-11-08T19:15:10Z</dcterms:created>
  <dcterms:modified xsi:type="dcterms:W3CDTF">2020-11-23T03:26:35Z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