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1"/>
  </p:notesMasterIdLst>
  <p:sldIdLst>
    <p:sldId id="257" r:id="rId2"/>
    <p:sldId id="258" r:id="rId3"/>
    <p:sldId id="259" r:id="rId4"/>
    <p:sldId id="260" r:id="rId5"/>
    <p:sldId id="261" r:id="rId6"/>
    <p:sldId id="262" r:id="rId7"/>
    <p:sldId id="263" r:id="rId8"/>
    <p:sldId id="264" r:id="rId9"/>
    <p:sldId id="265" r:id="rId10"/>
    <p:sldId id="266" r:id="rId11"/>
    <p:sldId id="273" r:id="rId12"/>
    <p:sldId id="274" r:id="rId13"/>
    <p:sldId id="275" r:id="rId14"/>
    <p:sldId id="276" r:id="rId15"/>
    <p:sldId id="277" r:id="rId16"/>
    <p:sldId id="278" r:id="rId17"/>
    <p:sldId id="280" r:id="rId18"/>
    <p:sldId id="281" r:id="rId19"/>
    <p:sldId id="279" r:id="rId20"/>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RAtkLCkInG+5u/M+q6Osvw==" hashData="o9Homk7Xu0ICshrZ5vPbgKCNfBKLhIlz7leWpVuPqerz8zyKsJj+0Xw/QF4aWG+8ofF9qcvxDHGkxbcD3RMXDA=="/>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showGuides="1">
      <p:cViewPr varScale="1">
        <p:scale>
          <a:sx n="81" d="100"/>
          <a:sy n="81" d="100"/>
        </p:scale>
        <p:origin x="396" y="6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EAD9CC2-64E4-46CB-86AC-223A3AC99303}" type="datetimeFigureOut">
              <a:rPr lang="fr-FR" smtClean="0"/>
              <a:t>27/01/2019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CAC64B6-16EA-4C54-B5C9-0600B7FD81DA}" type="slidenum">
              <a:rPr lang="fr-FR" smtClean="0"/>
              <a:t>‹N°›</a:t>
            </a:fld>
            <a:endParaRPr lang="fr-FR"/>
          </a:p>
        </p:txBody>
      </p:sp>
    </p:spTree>
    <p:extLst>
      <p:ext uri="{BB962C8B-B14F-4D97-AF65-F5344CB8AC3E}">
        <p14:creationId xmlns:p14="http://schemas.microsoft.com/office/powerpoint/2010/main" val="10882076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a:t>
            </a:fld>
            <a:endParaRPr lang="fr-FR"/>
          </a:p>
        </p:txBody>
      </p:sp>
    </p:spTree>
    <p:extLst>
      <p:ext uri="{BB962C8B-B14F-4D97-AF65-F5344CB8AC3E}">
        <p14:creationId xmlns:p14="http://schemas.microsoft.com/office/powerpoint/2010/main" val="2902844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2</a:t>
            </a:fld>
            <a:endParaRPr lang="fr-FR"/>
          </a:p>
        </p:txBody>
      </p:sp>
    </p:spTree>
    <p:extLst>
      <p:ext uri="{BB962C8B-B14F-4D97-AF65-F5344CB8AC3E}">
        <p14:creationId xmlns:p14="http://schemas.microsoft.com/office/powerpoint/2010/main" val="62857143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3</a:t>
            </a:fld>
            <a:endParaRPr lang="fr-FR"/>
          </a:p>
        </p:txBody>
      </p:sp>
    </p:spTree>
    <p:extLst>
      <p:ext uri="{BB962C8B-B14F-4D97-AF65-F5344CB8AC3E}">
        <p14:creationId xmlns:p14="http://schemas.microsoft.com/office/powerpoint/2010/main" val="223238321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4</a:t>
            </a:fld>
            <a:endParaRPr lang="fr-FR"/>
          </a:p>
        </p:txBody>
      </p:sp>
    </p:spTree>
    <p:extLst>
      <p:ext uri="{BB962C8B-B14F-4D97-AF65-F5344CB8AC3E}">
        <p14:creationId xmlns:p14="http://schemas.microsoft.com/office/powerpoint/2010/main" val="284211816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5</a:t>
            </a:fld>
            <a:endParaRPr lang="fr-FR"/>
          </a:p>
        </p:txBody>
      </p:sp>
    </p:spTree>
    <p:extLst>
      <p:ext uri="{BB962C8B-B14F-4D97-AF65-F5344CB8AC3E}">
        <p14:creationId xmlns:p14="http://schemas.microsoft.com/office/powerpoint/2010/main" val="248785841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6</a:t>
            </a:fld>
            <a:endParaRPr lang="fr-FR"/>
          </a:p>
        </p:txBody>
      </p:sp>
    </p:spTree>
    <p:extLst>
      <p:ext uri="{BB962C8B-B14F-4D97-AF65-F5344CB8AC3E}">
        <p14:creationId xmlns:p14="http://schemas.microsoft.com/office/powerpoint/2010/main" val="423616738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7</a:t>
            </a:fld>
            <a:endParaRPr lang="fr-FR"/>
          </a:p>
        </p:txBody>
      </p:sp>
    </p:spTree>
    <p:extLst>
      <p:ext uri="{BB962C8B-B14F-4D97-AF65-F5344CB8AC3E}">
        <p14:creationId xmlns:p14="http://schemas.microsoft.com/office/powerpoint/2010/main" val="12204338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8</a:t>
            </a:fld>
            <a:endParaRPr lang="fr-FR"/>
          </a:p>
        </p:txBody>
      </p:sp>
    </p:spTree>
    <p:extLst>
      <p:ext uri="{BB962C8B-B14F-4D97-AF65-F5344CB8AC3E}">
        <p14:creationId xmlns:p14="http://schemas.microsoft.com/office/powerpoint/2010/main" val="24795157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9</a:t>
            </a:fld>
            <a:endParaRPr lang="fr-FR"/>
          </a:p>
        </p:txBody>
      </p:sp>
    </p:spTree>
    <p:extLst>
      <p:ext uri="{BB962C8B-B14F-4D97-AF65-F5344CB8AC3E}">
        <p14:creationId xmlns:p14="http://schemas.microsoft.com/office/powerpoint/2010/main" val="196319327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10</a:t>
            </a:fld>
            <a:endParaRPr lang="fr-FR"/>
          </a:p>
        </p:txBody>
      </p:sp>
    </p:spTree>
    <p:extLst>
      <p:ext uri="{BB962C8B-B14F-4D97-AF65-F5344CB8AC3E}">
        <p14:creationId xmlns:p14="http://schemas.microsoft.com/office/powerpoint/2010/main" val="12269873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11</a:t>
            </a:fld>
            <a:endParaRPr lang="fr-FR"/>
          </a:p>
        </p:txBody>
      </p:sp>
    </p:spTree>
    <p:extLst>
      <p:ext uri="{BB962C8B-B14F-4D97-AF65-F5344CB8AC3E}">
        <p14:creationId xmlns:p14="http://schemas.microsoft.com/office/powerpoint/2010/main" val="289798972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12</a:t>
            </a:fld>
            <a:endParaRPr lang="fr-FR"/>
          </a:p>
        </p:txBody>
      </p:sp>
    </p:spTree>
    <p:extLst>
      <p:ext uri="{BB962C8B-B14F-4D97-AF65-F5344CB8AC3E}">
        <p14:creationId xmlns:p14="http://schemas.microsoft.com/office/powerpoint/2010/main" val="351132916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13</a:t>
            </a:fld>
            <a:endParaRPr lang="fr-FR"/>
          </a:p>
        </p:txBody>
      </p:sp>
    </p:spTree>
    <p:extLst>
      <p:ext uri="{BB962C8B-B14F-4D97-AF65-F5344CB8AC3E}">
        <p14:creationId xmlns:p14="http://schemas.microsoft.com/office/powerpoint/2010/main" val="192939060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14</a:t>
            </a:fld>
            <a:endParaRPr lang="fr-FR"/>
          </a:p>
        </p:txBody>
      </p:sp>
    </p:spTree>
    <p:extLst>
      <p:ext uri="{BB962C8B-B14F-4D97-AF65-F5344CB8AC3E}">
        <p14:creationId xmlns:p14="http://schemas.microsoft.com/office/powerpoint/2010/main" val="28436516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15</a:t>
            </a:fld>
            <a:endParaRPr lang="fr-FR"/>
          </a:p>
        </p:txBody>
      </p:sp>
    </p:spTree>
    <p:extLst>
      <p:ext uri="{BB962C8B-B14F-4D97-AF65-F5344CB8AC3E}">
        <p14:creationId xmlns:p14="http://schemas.microsoft.com/office/powerpoint/2010/main" val="67723464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16</a:t>
            </a:fld>
            <a:endParaRPr lang="fr-FR"/>
          </a:p>
        </p:txBody>
      </p:sp>
    </p:spTree>
    <p:extLst>
      <p:ext uri="{BB962C8B-B14F-4D97-AF65-F5344CB8AC3E}">
        <p14:creationId xmlns:p14="http://schemas.microsoft.com/office/powerpoint/2010/main" val="18954551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17</a:t>
            </a:fld>
            <a:endParaRPr lang="fr-FR"/>
          </a:p>
        </p:txBody>
      </p:sp>
    </p:spTree>
    <p:extLst>
      <p:ext uri="{BB962C8B-B14F-4D97-AF65-F5344CB8AC3E}">
        <p14:creationId xmlns:p14="http://schemas.microsoft.com/office/powerpoint/2010/main" val="347559455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18</a:t>
            </a:fld>
            <a:endParaRPr lang="fr-FR"/>
          </a:p>
        </p:txBody>
      </p:sp>
    </p:spTree>
    <p:extLst>
      <p:ext uri="{BB962C8B-B14F-4D97-AF65-F5344CB8AC3E}">
        <p14:creationId xmlns:p14="http://schemas.microsoft.com/office/powerpoint/2010/main" val="412762033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19</a:t>
            </a:fld>
            <a:endParaRPr lang="fr-FR"/>
          </a:p>
        </p:txBody>
      </p:sp>
    </p:spTree>
    <p:extLst>
      <p:ext uri="{BB962C8B-B14F-4D97-AF65-F5344CB8AC3E}">
        <p14:creationId xmlns:p14="http://schemas.microsoft.com/office/powerpoint/2010/main" val="53818342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105DBF19-B73B-4B8F-BC9E-0FBB79AE3CE0}" type="datetime1">
              <a:rPr lang="fr-FR" smtClean="0"/>
              <a:t>27/01/2019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492701956"/>
      </p:ext>
    </p:extLst>
  </p:cSld>
  <p:clrMapOvr>
    <a:masterClrMapping/>
  </p:clrMapOvr>
  <mc:AlternateContent xmlns:mc="http://schemas.openxmlformats.org/markup-compatibility/2006" xmlns:p14="http://schemas.microsoft.com/office/powerpoint/2010/main">
    <mc:Choice Requires="p14">
      <p:transition spd="slow" p14:dur="6500" advTm="9000">
        <p:circle/>
      </p:transition>
    </mc:Choice>
    <mc:Fallback xmlns="">
      <p:transition spd="slow" advTm="9000">
        <p:circl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49CFF34F-B673-4891-95C3-FDE17353B68B}" type="datetime1">
              <a:rPr lang="fr-FR" smtClean="0"/>
              <a:t>27/01/2019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747022868"/>
      </p:ext>
    </p:extLst>
  </p:cSld>
  <p:clrMapOvr>
    <a:masterClrMapping/>
  </p:clrMapOvr>
  <mc:AlternateContent xmlns:mc="http://schemas.openxmlformats.org/markup-compatibility/2006" xmlns:p14="http://schemas.microsoft.com/office/powerpoint/2010/main">
    <mc:Choice Requires="p14">
      <p:transition spd="slow" p14:dur="6500" advTm="9000">
        <p:circle/>
      </p:transition>
    </mc:Choice>
    <mc:Fallback xmlns="">
      <p:transition spd="slow" advTm="9000">
        <p:circl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7E4B15E7-2641-4021-9A82-4FF6F6642C46}" type="datetime1">
              <a:rPr lang="fr-FR" smtClean="0"/>
              <a:t>27/01/2019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132852430"/>
      </p:ext>
    </p:extLst>
  </p:cSld>
  <p:clrMapOvr>
    <a:masterClrMapping/>
  </p:clrMapOvr>
  <mc:AlternateContent xmlns:mc="http://schemas.openxmlformats.org/markup-compatibility/2006" xmlns:p14="http://schemas.microsoft.com/office/powerpoint/2010/main">
    <mc:Choice Requires="p14">
      <p:transition spd="slow" p14:dur="6500" advTm="9000">
        <p:circle/>
      </p:transition>
    </mc:Choice>
    <mc:Fallback xmlns="">
      <p:transition spd="slow" advTm="9000">
        <p:circl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1A1C7D08-3E95-4E6E-8AE2-7635171B5341}" type="datetime1">
              <a:rPr lang="fr-FR" smtClean="0"/>
              <a:t>27/01/2019</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750643245"/>
      </p:ext>
    </p:extLst>
  </p:cSld>
  <p:clrMapOvr>
    <a:masterClrMapping/>
  </p:clrMapOvr>
  <mc:AlternateContent xmlns:mc="http://schemas.openxmlformats.org/markup-compatibility/2006" xmlns:p14="http://schemas.microsoft.com/office/powerpoint/2010/main">
    <mc:Choice Requires="p14">
      <p:transition spd="slow" p14:dur="6500" advTm="9000">
        <p:circle/>
      </p:transition>
    </mc:Choice>
    <mc:Fallback xmlns="">
      <p:transition spd="slow" advTm="9000">
        <p:circl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E2646034-D268-4B58-B52D-BAFA7D8A9307}" type="datetime1">
              <a:rPr lang="fr-FR" smtClean="0"/>
              <a:t>27/01/2019</a:t>
            </a:fld>
            <a:endParaRPr lang="fr-FR"/>
          </a:p>
        </p:txBody>
      </p:sp>
      <p:sp>
        <p:nvSpPr>
          <p:cNvPr id="8" name="Footer Placeholder 7"/>
          <p:cNvSpPr>
            <a:spLocks noGrp="1"/>
          </p:cNvSpPr>
          <p:nvPr>
            <p:ph type="ftr" sz="quarter" idx="11"/>
          </p:nvPr>
        </p:nvSpPr>
        <p:spPr/>
        <p:txBody>
          <a:bodyPr/>
          <a:lstStyle/>
          <a:p>
            <a:r>
              <a:rPr lang="fr-FR" smtClean="0"/>
              <a:t>PPS Lande Janvier 2019</a:t>
            </a:r>
            <a:endParaRPr lang="fr-FR"/>
          </a:p>
        </p:txBody>
      </p:sp>
      <p:sp>
        <p:nvSpPr>
          <p:cNvPr id="9" name="Slide Number Placeholder 8"/>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750498566"/>
      </p:ext>
    </p:extLst>
  </p:cSld>
  <p:clrMapOvr>
    <a:masterClrMapping/>
  </p:clrMapOvr>
  <mc:AlternateContent xmlns:mc="http://schemas.openxmlformats.org/markup-compatibility/2006" xmlns:p14="http://schemas.microsoft.com/office/powerpoint/2010/main">
    <mc:Choice Requires="p14">
      <p:transition spd="slow" p14:dur="6500" advTm="9000">
        <p:circle/>
      </p:transition>
    </mc:Choice>
    <mc:Fallback xmlns="">
      <p:transition spd="slow" advTm="9000">
        <p:circl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DC7B3B41-D6A0-42DD-B79E-552447B4A853}" type="datetime1">
              <a:rPr lang="fr-FR" smtClean="0"/>
              <a:t>27/01/2019</a:t>
            </a:fld>
            <a:endParaRPr lang="fr-FR"/>
          </a:p>
        </p:txBody>
      </p:sp>
      <p:sp>
        <p:nvSpPr>
          <p:cNvPr id="4" name="Footer Placeholder 3"/>
          <p:cNvSpPr>
            <a:spLocks noGrp="1"/>
          </p:cNvSpPr>
          <p:nvPr>
            <p:ph type="ftr" sz="quarter" idx="11"/>
          </p:nvPr>
        </p:nvSpPr>
        <p:spPr/>
        <p:txBody>
          <a:bodyPr/>
          <a:lstStyle/>
          <a:p>
            <a:r>
              <a:rPr lang="fr-FR" smtClean="0"/>
              <a:t>PPS Lande Janvier 2019</a:t>
            </a:r>
            <a:endParaRPr lang="fr-FR"/>
          </a:p>
        </p:txBody>
      </p:sp>
      <p:sp>
        <p:nvSpPr>
          <p:cNvPr id="5" name="Slide Number Placeholder 4"/>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306813961"/>
      </p:ext>
    </p:extLst>
  </p:cSld>
  <p:clrMapOvr>
    <a:masterClrMapping/>
  </p:clrMapOvr>
  <mc:AlternateContent xmlns:mc="http://schemas.openxmlformats.org/markup-compatibility/2006" xmlns:p14="http://schemas.microsoft.com/office/powerpoint/2010/main">
    <mc:Choice Requires="p14">
      <p:transition spd="slow" p14:dur="6500" advTm="9000">
        <p:circle/>
      </p:transition>
    </mc:Choice>
    <mc:Fallback xmlns="">
      <p:transition spd="slow" advTm="9000">
        <p:circl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6DF79C6-C5C7-4738-86FE-60F0F325E8C4}" type="datetime1">
              <a:rPr lang="fr-FR" smtClean="0"/>
              <a:t>27/01/2019</a:t>
            </a:fld>
            <a:endParaRPr lang="fr-FR"/>
          </a:p>
        </p:txBody>
      </p:sp>
      <p:sp>
        <p:nvSpPr>
          <p:cNvPr id="3" name="Footer Placeholder 2"/>
          <p:cNvSpPr>
            <a:spLocks noGrp="1"/>
          </p:cNvSpPr>
          <p:nvPr>
            <p:ph type="ftr" sz="quarter" idx="11"/>
          </p:nvPr>
        </p:nvSpPr>
        <p:spPr/>
        <p:txBody>
          <a:bodyPr/>
          <a:lstStyle/>
          <a:p>
            <a:r>
              <a:rPr lang="fr-FR" smtClean="0"/>
              <a:t>PPS Lande Janvier 2019</a:t>
            </a:r>
            <a:endParaRPr lang="fr-FR"/>
          </a:p>
        </p:txBody>
      </p:sp>
      <p:sp>
        <p:nvSpPr>
          <p:cNvPr id="4" name="Slide Number Placeholder 3"/>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493242336"/>
      </p:ext>
    </p:extLst>
  </p:cSld>
  <p:clrMapOvr>
    <a:masterClrMapping/>
  </p:clrMapOvr>
  <mc:AlternateContent xmlns:mc="http://schemas.openxmlformats.org/markup-compatibility/2006" xmlns:p14="http://schemas.microsoft.com/office/powerpoint/2010/main">
    <mc:Choice Requires="p14">
      <p:transition spd="slow" p14:dur="6500" advTm="9000">
        <p:circle/>
      </p:transition>
    </mc:Choice>
    <mc:Fallback xmlns="">
      <p:transition spd="slow" advTm="9000">
        <p:circl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4D0CBB0C-32B1-4C5E-81E7-EB19B40E4C6A}" type="datetime1">
              <a:rPr lang="fr-FR" smtClean="0"/>
              <a:t>27/01/2019</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328004619"/>
      </p:ext>
    </p:extLst>
  </p:cSld>
  <p:clrMapOvr>
    <a:masterClrMapping/>
  </p:clrMapOvr>
  <mc:AlternateContent xmlns:mc="http://schemas.openxmlformats.org/markup-compatibility/2006" xmlns:p14="http://schemas.microsoft.com/office/powerpoint/2010/main">
    <mc:Choice Requires="p14">
      <p:transition spd="slow" p14:dur="6500" advTm="9000">
        <p:circle/>
      </p:transition>
    </mc:Choice>
    <mc:Fallback xmlns="">
      <p:transition spd="slow" advTm="9000">
        <p:circl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17167DC5-DC91-460D-B7F7-CC58D3F0D628}" type="datetime1">
              <a:rPr lang="fr-FR" smtClean="0"/>
              <a:t>27/01/2019</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32971990"/>
      </p:ext>
    </p:extLst>
  </p:cSld>
  <p:clrMapOvr>
    <a:masterClrMapping/>
  </p:clrMapOvr>
  <mc:AlternateContent xmlns:mc="http://schemas.openxmlformats.org/markup-compatibility/2006" xmlns:p14="http://schemas.microsoft.com/office/powerpoint/2010/main">
    <mc:Choice Requires="p14">
      <p:transition spd="slow" p14:dur="6500" advTm="9000">
        <p:circle/>
      </p:transition>
    </mc:Choice>
    <mc:Fallback xmlns="">
      <p:transition spd="slow" advTm="9000">
        <p:circl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9EF08375-2522-422A-A166-97C2A94A1F4C}" type="datetime1">
              <a:rPr lang="fr-FR" smtClean="0"/>
              <a:t>27/01/2019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4120683289"/>
      </p:ext>
    </p:extLst>
  </p:cSld>
  <p:clrMapOvr>
    <a:masterClrMapping/>
  </p:clrMapOvr>
  <mc:AlternateContent xmlns:mc="http://schemas.openxmlformats.org/markup-compatibility/2006" xmlns:p14="http://schemas.microsoft.com/office/powerpoint/2010/main">
    <mc:Choice Requires="p14">
      <p:transition spd="slow" p14:dur="6500" advTm="9000">
        <p:circle/>
      </p:transition>
    </mc:Choice>
    <mc:Fallback xmlns="">
      <p:transition spd="slow" advTm="9000">
        <p:circl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5B9D97AB-46F3-49B5-8789-471D3903A022}" type="datetime1">
              <a:rPr lang="fr-FR" smtClean="0"/>
              <a:t>27/01/2019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4160605094"/>
      </p:ext>
    </p:extLst>
  </p:cSld>
  <p:clrMapOvr>
    <a:masterClrMapping/>
  </p:clrMapOvr>
  <mc:AlternateContent xmlns:mc="http://schemas.openxmlformats.org/markup-compatibility/2006" xmlns:p14="http://schemas.microsoft.com/office/powerpoint/2010/main">
    <mc:Choice Requires="p14">
      <p:transition spd="slow" p14:dur="6500" advTm="9000">
        <p:circle/>
      </p:transition>
    </mc:Choice>
    <mc:Fallback xmlns="">
      <p:transition spd="slow" advTm="9000">
        <p:circl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0">
              <a:schemeClr val="accent1">
                <a:lumMod val="45000"/>
                <a:lumOff val="55000"/>
              </a:schemeClr>
            </a:gs>
            <a:gs pos="0">
              <a:srgbClr val="FFFF00"/>
            </a:gs>
            <a:gs pos="81000">
              <a:schemeClr val="accent2">
                <a:lumMod val="5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643E5C5-AC27-4A25-9826-D11CA373C26F}" type="datetime1">
              <a:rPr lang="fr-FR" smtClean="0"/>
              <a:t>27/01/2019</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Janvier 2019</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BF9C1DA-A824-4261-BEA2-A295BF53CDCE}" type="slidenum">
              <a:rPr lang="fr-FR" smtClean="0"/>
              <a:t>‹N°›</a:t>
            </a:fld>
            <a:endParaRPr lang="fr-FR"/>
          </a:p>
        </p:txBody>
      </p:sp>
    </p:spTree>
    <p:extLst>
      <p:ext uri="{BB962C8B-B14F-4D97-AF65-F5344CB8AC3E}">
        <p14:creationId xmlns:p14="http://schemas.microsoft.com/office/powerpoint/2010/main" val="1579447172"/>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4="http://schemas.microsoft.com/office/powerpoint/2010/main">
    <mc:Choice Requires="p14">
      <p:transition spd="slow" p14:dur="6500" advTm="9000">
        <p:circle/>
      </p:transition>
    </mc:Choice>
    <mc:Fallback xmlns="">
      <p:transition spd="slow" advTm="9000">
        <p:circl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audio" Target="../media/audio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1.xml"/><Relationship Id="rId5" Type="http://schemas.openxmlformats.org/officeDocument/2006/relationships/image" Target="../media/image11.png"/><Relationship Id="rId4" Type="http://schemas.openxmlformats.org/officeDocument/2006/relationships/image" Target="../media/image10.png"/></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13.pn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14.png"/></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15.png"/></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image" Target="../media/image16.png"/></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17.png"/></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18.pn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7.xml"/><Relationship Id="rId1" Type="http://schemas.openxmlformats.org/officeDocument/2006/relationships/slideLayout" Target="../slideLayouts/slideLayout1.xml"/><Relationship Id="rId4" Type="http://schemas.openxmlformats.org/officeDocument/2006/relationships/image" Target="../media/image19.png"/></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8.xml"/><Relationship Id="rId1" Type="http://schemas.openxmlformats.org/officeDocument/2006/relationships/slideLayout" Target="../slideLayouts/slideLayout1.xml"/><Relationship Id="rId4" Type="http://schemas.openxmlformats.org/officeDocument/2006/relationships/image" Target="../media/image20.png"/></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Image 8"/>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575873" y="453694"/>
            <a:ext cx="9527150" cy="6349551"/>
          </a:xfrm>
          <a:prstGeom prst="rect">
            <a:avLst/>
          </a:prstGeom>
        </p:spPr>
      </p:pic>
      <p:sp>
        <p:nvSpPr>
          <p:cNvPr id="5" name="Espace réservé de la date 4"/>
          <p:cNvSpPr>
            <a:spLocks noGrp="1"/>
          </p:cNvSpPr>
          <p:nvPr>
            <p:ph type="dt" sz="half" idx="10"/>
          </p:nvPr>
        </p:nvSpPr>
        <p:spPr>
          <a:xfrm>
            <a:off x="359619" y="275368"/>
            <a:ext cx="2743200" cy="365125"/>
          </a:xfrm>
        </p:spPr>
        <p:txBody>
          <a:bodyPr/>
          <a:lstStyle/>
          <a:p>
            <a:fld id="{180E12A5-C9D0-4377-9C9A-B5DBDAE6BF90}" type="datetime1">
              <a:rPr lang="fr-FR" sz="1600" b="1" smtClean="0"/>
              <a:t>27/01/2019</a:t>
            </a:fld>
            <a:endParaRPr lang="fr-FR" sz="1600" b="1" dirty="0"/>
          </a:p>
        </p:txBody>
      </p:sp>
      <p:sp>
        <p:nvSpPr>
          <p:cNvPr id="3" name="Rectangle 2"/>
          <p:cNvSpPr/>
          <p:nvPr/>
        </p:nvSpPr>
        <p:spPr>
          <a:xfrm>
            <a:off x="302229" y="326898"/>
            <a:ext cx="11554991" cy="6207025"/>
          </a:xfrm>
          <a:prstGeom prst="rect">
            <a:avLst/>
          </a:prstGeom>
          <a:noFill/>
          <a:ln w="571500">
            <a:gradFill flip="none" rotWithShape="1">
              <a:gsLst>
                <a:gs pos="97000">
                  <a:srgbClr val="FF0000"/>
                </a:gs>
                <a:gs pos="89000">
                  <a:schemeClr val="accent2">
                    <a:lumMod val="50000"/>
                  </a:schemeClr>
                </a:gs>
                <a:gs pos="92000">
                  <a:srgbClr val="FFFF00"/>
                </a:gs>
                <a:gs pos="100000">
                  <a:schemeClr val="accent2">
                    <a:lumMod val="50000"/>
                  </a:schemeClr>
                </a:gs>
              </a:gsLst>
              <a:path path="rect">
                <a:fillToRect l="50000" t="50000" r="50000" b="50000"/>
              </a:path>
              <a:tileRect/>
            </a:gra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Rectangle 7"/>
          <p:cNvSpPr/>
          <p:nvPr/>
        </p:nvSpPr>
        <p:spPr>
          <a:xfrm>
            <a:off x="1054149" y="1182557"/>
            <a:ext cx="10051149" cy="4154984"/>
          </a:xfrm>
          <a:prstGeom prst="rect">
            <a:avLst/>
          </a:prstGeom>
        </p:spPr>
        <p:txBody>
          <a:bodyPr wrap="none">
            <a:spAutoFit/>
          </a:bodyPr>
          <a:lstStyle/>
          <a:p>
            <a:r>
              <a:rPr lang="fr-FR" sz="6600" b="1" dirty="0" smtClean="0">
                <a:latin typeface="Magneto" panose="04030805050802020D02" pitchFamily="82" charset="0"/>
              </a:rPr>
              <a:t>Découvrez </a:t>
            </a:r>
            <a:r>
              <a:rPr lang="fr-FR" sz="6600" b="1" dirty="0">
                <a:latin typeface="Magneto" panose="04030805050802020D02" pitchFamily="82" charset="0"/>
              </a:rPr>
              <a:t>la beauté </a:t>
            </a:r>
            <a:endParaRPr lang="fr-FR" sz="6600" b="1" dirty="0" smtClean="0">
              <a:latin typeface="Magneto" panose="04030805050802020D02" pitchFamily="82" charset="0"/>
            </a:endParaRPr>
          </a:p>
          <a:p>
            <a:r>
              <a:rPr lang="fr-FR" sz="6600" b="1" dirty="0" smtClean="0">
                <a:latin typeface="Magneto" panose="04030805050802020D02" pitchFamily="82" charset="0"/>
              </a:rPr>
              <a:t>des </a:t>
            </a:r>
            <a:r>
              <a:rPr lang="fr-FR" sz="6600" b="1" dirty="0">
                <a:latin typeface="Magneto" panose="04030805050802020D02" pitchFamily="82" charset="0"/>
              </a:rPr>
              <a:t>jardins du </a:t>
            </a:r>
            <a:r>
              <a:rPr lang="fr-FR" sz="6600" b="1" dirty="0" smtClean="0">
                <a:latin typeface="Magneto" panose="04030805050802020D02" pitchFamily="82" charset="0"/>
              </a:rPr>
              <a:t>monde</a:t>
            </a:r>
          </a:p>
          <a:p>
            <a:r>
              <a:rPr lang="fr-FR" sz="6600" b="1" dirty="0" smtClean="0">
                <a:latin typeface="Magneto" panose="04030805050802020D02" pitchFamily="82" charset="0"/>
              </a:rPr>
              <a:t>             </a:t>
            </a:r>
            <a:r>
              <a:rPr lang="fr-FR" sz="6600" b="1" dirty="0" smtClean="0">
                <a:latin typeface="Magneto" panose="04030805050802020D02" pitchFamily="82" charset="0"/>
              </a:rPr>
              <a:t>N°2 </a:t>
            </a:r>
            <a:endParaRPr lang="fr-FR" sz="6600" b="1" dirty="0" smtClean="0">
              <a:latin typeface="Magneto" panose="04030805050802020D02" pitchFamily="82" charset="0"/>
            </a:endParaRPr>
          </a:p>
          <a:p>
            <a:r>
              <a:rPr lang="fr-FR" sz="6600" b="1" dirty="0" smtClean="0">
                <a:latin typeface="Magneto" panose="04030805050802020D02" pitchFamily="82" charset="0"/>
              </a:rPr>
              <a:t>         par Lande</a:t>
            </a:r>
            <a:endParaRPr lang="fr-FR" sz="6600" b="1" dirty="0">
              <a:latin typeface="Magneto" panose="04030805050802020D02" pitchFamily="82" charset="0"/>
            </a:endParaRPr>
          </a:p>
        </p:txBody>
      </p:sp>
      <p:sp>
        <p:nvSpPr>
          <p:cNvPr id="4" name="Rectangle 3"/>
          <p:cNvSpPr/>
          <p:nvPr/>
        </p:nvSpPr>
        <p:spPr>
          <a:xfrm>
            <a:off x="2664841" y="123715"/>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6" name="Espace réservé du pied de page 5"/>
          <p:cNvSpPr>
            <a:spLocks noGrp="1"/>
          </p:cNvSpPr>
          <p:nvPr>
            <p:ph type="ftr" sz="quarter" idx="11"/>
          </p:nvPr>
        </p:nvSpPr>
        <p:spPr>
          <a:xfrm>
            <a:off x="-670585" y="6589036"/>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a:t>
            </a:fld>
            <a:endParaRPr lang="fr-FR" sz="1600" b="1" dirty="0"/>
          </a:p>
        </p:txBody>
      </p:sp>
    </p:spTree>
    <p:extLst>
      <p:ext uri="{BB962C8B-B14F-4D97-AF65-F5344CB8AC3E}">
        <p14:creationId xmlns:p14="http://schemas.microsoft.com/office/powerpoint/2010/main" val="2887786992"/>
      </p:ext>
    </p:extLst>
  </p:cSld>
  <p:clrMapOvr>
    <a:masterClrMapping/>
  </p:clrMapOvr>
  <mc:AlternateContent xmlns:mc="http://schemas.openxmlformats.org/markup-compatibility/2006" xmlns:p14="http://schemas.microsoft.com/office/powerpoint/2010/main">
    <mc:Choice Requires="p14">
      <p:transition spd="slow" p14:dur="6500" advTm="9000">
        <p:circle/>
        <p:sndAc>
          <p:stSnd loop="1">
            <p:snd r:embed="rId3" name="Paris en ballon(RW)_001.wav"/>
          </p:stSnd>
        </p:sndAc>
      </p:transition>
    </mc:Choice>
    <mc:Fallback xmlns="">
      <p:transition spd="slow" advTm="9000">
        <p:circle/>
        <p:sndAc>
          <p:stSnd loop="1">
            <p:snd r:embed="rId5" name="Paris en ballon(RW)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2000"/>
                                        <p:tgtEl>
                                          <p:spTgt spid="9"/>
                                        </p:tgtEl>
                                      </p:cBhvr>
                                    </p:animEffect>
                                    <p:anim calcmode="lin" valueType="num">
                                      <p:cBhvr>
                                        <p:cTn id="16" dur="2000" fill="hold"/>
                                        <p:tgtEl>
                                          <p:spTgt spid="9"/>
                                        </p:tgtEl>
                                        <p:attrNameLst>
                                          <p:attrName>ppt_w</p:attrName>
                                        </p:attrNameLst>
                                      </p:cBhvr>
                                      <p:tavLst>
                                        <p:tav tm="0" fmla="#ppt_w*sin(2.5*pi*$)">
                                          <p:val>
                                            <p:fltVal val="0"/>
                                          </p:val>
                                        </p:tav>
                                        <p:tav tm="100000">
                                          <p:val>
                                            <p:fltVal val="1"/>
                                          </p:val>
                                        </p:tav>
                                      </p:tavLst>
                                    </p:anim>
                                    <p:anim calcmode="lin" valueType="num">
                                      <p:cBhvr>
                                        <p:cTn id="17" dur="2000" fill="hold"/>
                                        <p:tgtEl>
                                          <p:spTgt spid="9"/>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8">
                                            <p:txEl>
                                              <p:pRg st="0" end="0"/>
                                            </p:txEl>
                                          </p:spTgt>
                                        </p:tgtEl>
                                        <p:attrNameLst>
                                          <p:attrName>style.visibility</p:attrName>
                                        </p:attrNameLst>
                                      </p:cBhvr>
                                      <p:to>
                                        <p:strVal val="visible"/>
                                      </p:to>
                                    </p:set>
                                    <p:anim by="(-#ppt_w*2)" calcmode="lin" valueType="num">
                                      <p:cBhvr rctx="PPT">
                                        <p:cTn id="22" dur="500" autoRev="1" fill="hold">
                                          <p:stCondLst>
                                            <p:cond delay="0"/>
                                          </p:stCondLst>
                                        </p:cTn>
                                        <p:tgtEl>
                                          <p:spTgt spid="8">
                                            <p:txEl>
                                              <p:pRg st="0" end="0"/>
                                            </p:txEl>
                                          </p:spTgt>
                                        </p:tgtEl>
                                        <p:attrNameLst>
                                          <p:attrName>ppt_w</p:attrName>
                                        </p:attrNameLst>
                                      </p:cBhvr>
                                    </p:anim>
                                    <p:anim by="(#ppt_w*0.50)" calcmode="lin" valueType="num">
                                      <p:cBhvr>
                                        <p:cTn id="23" dur="500" decel="50000" autoRev="1" fill="hold">
                                          <p:stCondLst>
                                            <p:cond delay="0"/>
                                          </p:stCondLst>
                                        </p:cTn>
                                        <p:tgtEl>
                                          <p:spTgt spid="8">
                                            <p:txEl>
                                              <p:pRg st="0" end="0"/>
                                            </p:txEl>
                                          </p:spTgt>
                                        </p:tgtEl>
                                        <p:attrNameLst>
                                          <p:attrName>ppt_x</p:attrName>
                                        </p:attrNameLst>
                                      </p:cBhvr>
                                    </p:anim>
                                    <p:anim from="(-#ppt_h/2)" to="(#ppt_y)" calcmode="lin" valueType="num">
                                      <p:cBhvr>
                                        <p:cTn id="24" dur="1000" fill="hold">
                                          <p:stCondLst>
                                            <p:cond delay="0"/>
                                          </p:stCondLst>
                                        </p:cTn>
                                        <p:tgtEl>
                                          <p:spTgt spid="8">
                                            <p:txEl>
                                              <p:pRg st="0" end="0"/>
                                            </p:txEl>
                                          </p:spTgt>
                                        </p:tgtEl>
                                        <p:attrNameLst>
                                          <p:attrName>ppt_y</p:attrName>
                                        </p:attrNameLst>
                                      </p:cBhvr>
                                    </p:anim>
                                    <p:animRot by="21600000">
                                      <p:cBhvr>
                                        <p:cTn id="25" dur="1000" fill="hold">
                                          <p:stCondLst>
                                            <p:cond delay="0"/>
                                          </p:stCondLst>
                                        </p:cTn>
                                        <p:tgtEl>
                                          <p:spTgt spid="8">
                                            <p:txEl>
                                              <p:pRg st="0" end="0"/>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8">
                                            <p:txEl>
                                              <p:pRg st="1" end="1"/>
                                            </p:txEl>
                                          </p:spTgt>
                                        </p:tgtEl>
                                        <p:attrNameLst>
                                          <p:attrName>style.visibility</p:attrName>
                                        </p:attrNameLst>
                                      </p:cBhvr>
                                      <p:to>
                                        <p:strVal val="visible"/>
                                      </p:to>
                                    </p:set>
                                    <p:anim by="(-#ppt_w*2)" calcmode="lin" valueType="num">
                                      <p:cBhvr rctx="PPT">
                                        <p:cTn id="30" dur="500" autoRev="1" fill="hold">
                                          <p:stCondLst>
                                            <p:cond delay="0"/>
                                          </p:stCondLst>
                                        </p:cTn>
                                        <p:tgtEl>
                                          <p:spTgt spid="8">
                                            <p:txEl>
                                              <p:pRg st="1" end="1"/>
                                            </p:txEl>
                                          </p:spTgt>
                                        </p:tgtEl>
                                        <p:attrNameLst>
                                          <p:attrName>ppt_w</p:attrName>
                                        </p:attrNameLst>
                                      </p:cBhvr>
                                    </p:anim>
                                    <p:anim by="(#ppt_w*0.50)" calcmode="lin" valueType="num">
                                      <p:cBhvr>
                                        <p:cTn id="31" dur="500" decel="50000" autoRev="1" fill="hold">
                                          <p:stCondLst>
                                            <p:cond delay="0"/>
                                          </p:stCondLst>
                                        </p:cTn>
                                        <p:tgtEl>
                                          <p:spTgt spid="8">
                                            <p:txEl>
                                              <p:pRg st="1" end="1"/>
                                            </p:txEl>
                                          </p:spTgt>
                                        </p:tgtEl>
                                        <p:attrNameLst>
                                          <p:attrName>ppt_x</p:attrName>
                                        </p:attrNameLst>
                                      </p:cBhvr>
                                    </p:anim>
                                    <p:anim from="(-#ppt_h/2)" to="(#ppt_y)" calcmode="lin" valueType="num">
                                      <p:cBhvr>
                                        <p:cTn id="32" dur="1000" fill="hold">
                                          <p:stCondLst>
                                            <p:cond delay="0"/>
                                          </p:stCondLst>
                                        </p:cTn>
                                        <p:tgtEl>
                                          <p:spTgt spid="8">
                                            <p:txEl>
                                              <p:pRg st="1" end="1"/>
                                            </p:txEl>
                                          </p:spTgt>
                                        </p:tgtEl>
                                        <p:attrNameLst>
                                          <p:attrName>ppt_y</p:attrName>
                                        </p:attrNameLst>
                                      </p:cBhvr>
                                    </p:anim>
                                    <p:animRot by="21600000">
                                      <p:cBhvr>
                                        <p:cTn id="33" dur="1000" fill="hold">
                                          <p:stCondLst>
                                            <p:cond delay="0"/>
                                          </p:stCondLst>
                                        </p:cTn>
                                        <p:tgtEl>
                                          <p:spTgt spid="8">
                                            <p:txEl>
                                              <p:pRg st="1" end="1"/>
                                            </p:txEl>
                                          </p:spTgt>
                                        </p:tgtEl>
                                        <p:attrNameLst>
                                          <p:attrName>r</p:attrName>
                                        </p:attrNameLst>
                                      </p:cBhvr>
                                    </p:animRot>
                                  </p:childTnLst>
                                </p:cTn>
                              </p:par>
                            </p:childTnLst>
                          </p:cTn>
                        </p:par>
                      </p:childTnLst>
                    </p:cTn>
                  </p:par>
                  <p:par>
                    <p:cTn id="34" fill="hold">
                      <p:stCondLst>
                        <p:cond delay="indefinite"/>
                      </p:stCondLst>
                      <p:childTnLst>
                        <p:par>
                          <p:cTn id="35" fill="hold">
                            <p:stCondLst>
                              <p:cond delay="0"/>
                            </p:stCondLst>
                            <p:childTnLst>
                              <p:par>
                                <p:cTn id="36" presetID="56" presetClass="entr" presetSubtype="0" fill="hold" nodeType="clickEffect">
                                  <p:stCondLst>
                                    <p:cond delay="0"/>
                                  </p:stCondLst>
                                  <p:iterate type="lt">
                                    <p:tmPct val="10000"/>
                                  </p:iterate>
                                  <p:childTnLst>
                                    <p:set>
                                      <p:cBhvr>
                                        <p:cTn id="37" dur="1" fill="hold">
                                          <p:stCondLst>
                                            <p:cond delay="0"/>
                                          </p:stCondLst>
                                        </p:cTn>
                                        <p:tgtEl>
                                          <p:spTgt spid="8">
                                            <p:txEl>
                                              <p:pRg st="2" end="2"/>
                                            </p:txEl>
                                          </p:spTgt>
                                        </p:tgtEl>
                                        <p:attrNameLst>
                                          <p:attrName>style.visibility</p:attrName>
                                        </p:attrNameLst>
                                      </p:cBhvr>
                                      <p:to>
                                        <p:strVal val="visible"/>
                                      </p:to>
                                    </p:set>
                                    <p:anim by="(-#ppt_w*2)" calcmode="lin" valueType="num">
                                      <p:cBhvr rctx="PPT">
                                        <p:cTn id="38" dur="500" autoRev="1" fill="hold">
                                          <p:stCondLst>
                                            <p:cond delay="0"/>
                                          </p:stCondLst>
                                        </p:cTn>
                                        <p:tgtEl>
                                          <p:spTgt spid="8">
                                            <p:txEl>
                                              <p:pRg st="2" end="2"/>
                                            </p:txEl>
                                          </p:spTgt>
                                        </p:tgtEl>
                                        <p:attrNameLst>
                                          <p:attrName>ppt_w</p:attrName>
                                        </p:attrNameLst>
                                      </p:cBhvr>
                                    </p:anim>
                                    <p:anim by="(#ppt_w*0.50)" calcmode="lin" valueType="num">
                                      <p:cBhvr>
                                        <p:cTn id="39" dur="500" decel="50000" autoRev="1" fill="hold">
                                          <p:stCondLst>
                                            <p:cond delay="0"/>
                                          </p:stCondLst>
                                        </p:cTn>
                                        <p:tgtEl>
                                          <p:spTgt spid="8">
                                            <p:txEl>
                                              <p:pRg st="2" end="2"/>
                                            </p:txEl>
                                          </p:spTgt>
                                        </p:tgtEl>
                                        <p:attrNameLst>
                                          <p:attrName>ppt_x</p:attrName>
                                        </p:attrNameLst>
                                      </p:cBhvr>
                                    </p:anim>
                                    <p:anim from="(-#ppt_h/2)" to="(#ppt_y)" calcmode="lin" valueType="num">
                                      <p:cBhvr>
                                        <p:cTn id="40" dur="1000" fill="hold">
                                          <p:stCondLst>
                                            <p:cond delay="0"/>
                                          </p:stCondLst>
                                        </p:cTn>
                                        <p:tgtEl>
                                          <p:spTgt spid="8">
                                            <p:txEl>
                                              <p:pRg st="2" end="2"/>
                                            </p:txEl>
                                          </p:spTgt>
                                        </p:tgtEl>
                                        <p:attrNameLst>
                                          <p:attrName>ppt_y</p:attrName>
                                        </p:attrNameLst>
                                      </p:cBhvr>
                                    </p:anim>
                                    <p:animRot by="21600000">
                                      <p:cBhvr>
                                        <p:cTn id="41" dur="1000" fill="hold">
                                          <p:stCondLst>
                                            <p:cond delay="0"/>
                                          </p:stCondLst>
                                        </p:cTn>
                                        <p:tgtEl>
                                          <p:spTgt spid="8">
                                            <p:txEl>
                                              <p:pRg st="2" end="2"/>
                                            </p:txEl>
                                          </p:spTgt>
                                        </p:tgtEl>
                                        <p:attrNameLst>
                                          <p:attrName>r</p:attrName>
                                        </p:attrNameLst>
                                      </p:cBhvr>
                                    </p:animRot>
                                  </p:childTnLst>
                                </p:cTn>
                              </p:par>
                            </p:childTnLst>
                          </p:cTn>
                        </p:par>
                      </p:childTnLst>
                    </p:cTn>
                  </p:par>
                  <p:par>
                    <p:cTn id="42" fill="hold">
                      <p:stCondLst>
                        <p:cond delay="indefinite"/>
                      </p:stCondLst>
                      <p:childTnLst>
                        <p:par>
                          <p:cTn id="43" fill="hold">
                            <p:stCondLst>
                              <p:cond delay="0"/>
                            </p:stCondLst>
                            <p:childTnLst>
                              <p:par>
                                <p:cTn id="44" presetID="56" presetClass="entr" presetSubtype="0" fill="hold" nodeType="clickEffect">
                                  <p:stCondLst>
                                    <p:cond delay="0"/>
                                  </p:stCondLst>
                                  <p:iterate type="lt">
                                    <p:tmPct val="10000"/>
                                  </p:iterate>
                                  <p:childTnLst>
                                    <p:set>
                                      <p:cBhvr>
                                        <p:cTn id="45" dur="1" fill="hold">
                                          <p:stCondLst>
                                            <p:cond delay="0"/>
                                          </p:stCondLst>
                                        </p:cTn>
                                        <p:tgtEl>
                                          <p:spTgt spid="8">
                                            <p:txEl>
                                              <p:pRg st="3" end="3"/>
                                            </p:txEl>
                                          </p:spTgt>
                                        </p:tgtEl>
                                        <p:attrNameLst>
                                          <p:attrName>style.visibility</p:attrName>
                                        </p:attrNameLst>
                                      </p:cBhvr>
                                      <p:to>
                                        <p:strVal val="visible"/>
                                      </p:to>
                                    </p:set>
                                    <p:anim by="(-#ppt_w*2)" calcmode="lin" valueType="num">
                                      <p:cBhvr rctx="PPT">
                                        <p:cTn id="46" dur="500" autoRev="1" fill="hold">
                                          <p:stCondLst>
                                            <p:cond delay="0"/>
                                          </p:stCondLst>
                                        </p:cTn>
                                        <p:tgtEl>
                                          <p:spTgt spid="8">
                                            <p:txEl>
                                              <p:pRg st="3" end="3"/>
                                            </p:txEl>
                                          </p:spTgt>
                                        </p:tgtEl>
                                        <p:attrNameLst>
                                          <p:attrName>ppt_w</p:attrName>
                                        </p:attrNameLst>
                                      </p:cBhvr>
                                    </p:anim>
                                    <p:anim by="(#ppt_w*0.50)" calcmode="lin" valueType="num">
                                      <p:cBhvr>
                                        <p:cTn id="47" dur="500" decel="50000" autoRev="1" fill="hold">
                                          <p:stCondLst>
                                            <p:cond delay="0"/>
                                          </p:stCondLst>
                                        </p:cTn>
                                        <p:tgtEl>
                                          <p:spTgt spid="8">
                                            <p:txEl>
                                              <p:pRg st="3" end="3"/>
                                            </p:txEl>
                                          </p:spTgt>
                                        </p:tgtEl>
                                        <p:attrNameLst>
                                          <p:attrName>ppt_x</p:attrName>
                                        </p:attrNameLst>
                                      </p:cBhvr>
                                    </p:anim>
                                    <p:anim from="(-#ppt_h/2)" to="(#ppt_y)" calcmode="lin" valueType="num">
                                      <p:cBhvr>
                                        <p:cTn id="48" dur="1000" fill="hold">
                                          <p:stCondLst>
                                            <p:cond delay="0"/>
                                          </p:stCondLst>
                                        </p:cTn>
                                        <p:tgtEl>
                                          <p:spTgt spid="8">
                                            <p:txEl>
                                              <p:pRg st="3" end="3"/>
                                            </p:txEl>
                                          </p:spTgt>
                                        </p:tgtEl>
                                        <p:attrNameLst>
                                          <p:attrName>ppt_y</p:attrName>
                                        </p:attrNameLst>
                                      </p:cBhvr>
                                    </p:anim>
                                    <p:animRot by="21600000">
                                      <p:cBhvr>
                                        <p:cTn id="49" dur="1000" fill="hold">
                                          <p:stCondLst>
                                            <p:cond delay="0"/>
                                          </p:stCondLst>
                                        </p:cTn>
                                        <p:tgtEl>
                                          <p:spTgt spid="8">
                                            <p:txEl>
                                              <p:pRg st="3" end="3"/>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Image 7"/>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3002" y="39330"/>
            <a:ext cx="12125995" cy="6779340"/>
          </a:xfrm>
          <a:prstGeom prst="rect">
            <a:avLst/>
          </a:prstGeom>
        </p:spPr>
      </p:pic>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27/01/2019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2</a:t>
            </a:fld>
            <a:endParaRPr lang="fr-FR" sz="1600" b="1" dirty="0"/>
          </a:p>
        </p:txBody>
      </p:sp>
      <p:sp>
        <p:nvSpPr>
          <p:cNvPr id="9" name="Rectangle 8"/>
          <p:cNvSpPr/>
          <p:nvPr/>
        </p:nvSpPr>
        <p:spPr>
          <a:xfrm>
            <a:off x="864431" y="614936"/>
            <a:ext cx="10463135" cy="5693866"/>
          </a:xfrm>
          <a:prstGeom prst="rect">
            <a:avLst/>
          </a:prstGeom>
        </p:spPr>
        <p:txBody>
          <a:bodyPr wrap="square">
            <a:spAutoFit/>
          </a:bodyPr>
          <a:lstStyle/>
          <a:p>
            <a:r>
              <a:rPr lang="fr-FR" sz="2800" b="1" dirty="0">
                <a:ln>
                  <a:solidFill>
                    <a:schemeClr val="bg1"/>
                  </a:solidFill>
                </a:ln>
                <a:latin typeface="Magneto" panose="04030805050802020D02" pitchFamily="82" charset="0"/>
              </a:rPr>
              <a:t>Par sa définition, un jardin est un lieu d’aménagement durable où sont cultivées des plantes domestiquées ou sélectionnées. Ils sont tous différents, tout comme les plantes qu’ils abritent. On peut trouver une infinité d’espèces, selon les jardins, toutes aussi divergentes et belles les unes que les autres. Selon les endroits, ce sont des lieux reposants, magnifiques et relaxant. On en trouve dans le monde entier et certains sont bien à l’image de leur pays. Vous pouvez les visiter, vous poser pour lire, faire un pique-nique… enfin bref, tout ce que vous voulez. Découvrez donc les plus beaux jardins aux quatre coins du monde en photos.</a:t>
            </a:r>
          </a:p>
        </p:txBody>
      </p:sp>
    </p:spTree>
    <p:extLst>
      <p:ext uri="{BB962C8B-B14F-4D97-AF65-F5344CB8AC3E}">
        <p14:creationId xmlns:p14="http://schemas.microsoft.com/office/powerpoint/2010/main" val="339467000"/>
      </p:ext>
    </p:extLst>
  </p:cSld>
  <p:clrMapOvr>
    <a:masterClrMapping/>
  </p:clrMapOvr>
  <mc:AlternateContent xmlns:mc="http://schemas.openxmlformats.org/markup-compatibility/2006" xmlns:p14="http://schemas.microsoft.com/office/powerpoint/2010/main">
    <mc:Choice Requires="p14">
      <p:transition spd="slow" p14:dur="6500" advTm="9000">
        <p:circle/>
      </p:transition>
    </mc:Choice>
    <mc:Fallback xmlns="">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9">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9">
                                            <p:txEl>
                                              <p:pRg st="0" end="0"/>
                                            </p:txEl>
                                          </p:spTgt>
                                        </p:tgtEl>
                                        <p:attrNameLst>
                                          <p:attrName>ppt_w</p:attrName>
                                        </p:attrNameLst>
                                      </p:cBhvr>
                                    </p:anim>
                                    <p:anim by="(#ppt_w*0.50)" calcmode="lin" valueType="num">
                                      <p:cBhvr>
                                        <p:cTn id="16" dur="500" decel="50000" autoRev="1" fill="hold">
                                          <p:stCondLst>
                                            <p:cond delay="0"/>
                                          </p:stCondLst>
                                        </p:cTn>
                                        <p:tgtEl>
                                          <p:spTgt spid="9">
                                            <p:txEl>
                                              <p:pRg st="0" end="0"/>
                                            </p:txEl>
                                          </p:spTgt>
                                        </p:tgtEl>
                                        <p:attrNameLst>
                                          <p:attrName>ppt_x</p:attrName>
                                        </p:attrNameLst>
                                      </p:cBhvr>
                                    </p:anim>
                                    <p:anim from="(-#ppt_h/2)" to="(#ppt_y)" calcmode="lin" valueType="num">
                                      <p:cBhvr>
                                        <p:cTn id="17" dur="1000" fill="hold">
                                          <p:stCondLst>
                                            <p:cond delay="0"/>
                                          </p:stCondLst>
                                        </p:cTn>
                                        <p:tgtEl>
                                          <p:spTgt spid="9">
                                            <p:txEl>
                                              <p:pRg st="0" end="0"/>
                                            </p:txEl>
                                          </p:spTgt>
                                        </p:tgtEl>
                                        <p:attrNameLst>
                                          <p:attrName>ppt_y</p:attrName>
                                        </p:attrNameLst>
                                      </p:cBhvr>
                                    </p:anim>
                                    <p:animRot by="21600000">
                                      <p:cBhvr>
                                        <p:cTn id="18"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3002" y="39330"/>
            <a:ext cx="12125995" cy="6779340"/>
          </a:xfrm>
          <a:prstGeom prst="rect">
            <a:avLst/>
          </a:prstGeom>
        </p:spPr>
      </p:pic>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27/01/2019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3</a:t>
            </a:fld>
            <a:endParaRPr lang="fr-FR" sz="1600" b="1" dirty="0"/>
          </a:p>
        </p:txBody>
      </p:sp>
      <p:pic>
        <p:nvPicPr>
          <p:cNvPr id="3" name="Image 2"/>
          <p:cNvPicPr>
            <a:picLocks noChangeAspect="1"/>
          </p:cNvPicPr>
          <p:nvPr/>
        </p:nvPicPr>
        <p:blipFill>
          <a:blip r:embed="rId4"/>
          <a:stretch>
            <a:fillRect/>
          </a:stretch>
        </p:blipFill>
        <p:spPr>
          <a:xfrm>
            <a:off x="626533" y="510905"/>
            <a:ext cx="10944577" cy="5854628"/>
          </a:xfrm>
          <a:prstGeom prst="rect">
            <a:avLst/>
          </a:prstGeom>
          <a:effectLst>
            <a:softEdge rad="127000"/>
          </a:effectLst>
        </p:spPr>
      </p:pic>
      <p:sp>
        <p:nvSpPr>
          <p:cNvPr id="10" name="Rectangle 9"/>
          <p:cNvSpPr/>
          <p:nvPr/>
        </p:nvSpPr>
        <p:spPr>
          <a:xfrm>
            <a:off x="1953680" y="453694"/>
            <a:ext cx="8284640" cy="523220"/>
          </a:xfrm>
          <a:prstGeom prst="rect">
            <a:avLst/>
          </a:prstGeom>
        </p:spPr>
        <p:txBody>
          <a:bodyPr wrap="none">
            <a:spAutoFit/>
          </a:bodyPr>
          <a:lstStyle/>
          <a:p>
            <a:r>
              <a:rPr lang="fr-FR" sz="2800" b="1" dirty="0">
                <a:latin typeface="Magneto" panose="04030805050802020D02" pitchFamily="82" charset="0"/>
              </a:rPr>
              <a:t>Jardins du temple </a:t>
            </a:r>
            <a:r>
              <a:rPr lang="fr-FR" sz="2800" b="1" dirty="0" err="1">
                <a:latin typeface="Magneto" panose="04030805050802020D02" pitchFamily="82" charset="0"/>
              </a:rPr>
              <a:t>Ryoan-ji</a:t>
            </a:r>
            <a:r>
              <a:rPr lang="fr-FR" sz="2800" b="1" dirty="0">
                <a:latin typeface="Magneto" panose="04030805050802020D02" pitchFamily="82" charset="0"/>
              </a:rPr>
              <a:t>, Kyoto, Japon</a:t>
            </a:r>
          </a:p>
        </p:txBody>
      </p:sp>
    </p:spTree>
    <p:extLst>
      <p:ext uri="{BB962C8B-B14F-4D97-AF65-F5344CB8AC3E}">
        <p14:creationId xmlns:p14="http://schemas.microsoft.com/office/powerpoint/2010/main" val="3162828090"/>
      </p:ext>
    </p:extLst>
  </p:cSld>
  <p:clrMapOvr>
    <a:masterClrMapping/>
  </p:clrMapOvr>
  <mc:AlternateContent xmlns:mc="http://schemas.openxmlformats.org/markup-compatibility/2006" xmlns:p14="http://schemas.microsoft.com/office/powerpoint/2010/main">
    <mc:Choice Requires="p14">
      <p:transition spd="slow" p14:dur="6500" advTm="9000">
        <p:circle/>
      </p:transition>
    </mc:Choice>
    <mc:Fallback xmlns="">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10">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10">
                                            <p:txEl>
                                              <p:pRg st="0" end="0"/>
                                            </p:txEl>
                                          </p:spTgt>
                                        </p:tgtEl>
                                        <p:attrNameLst>
                                          <p:attrName>ppt_w</p:attrName>
                                        </p:attrNameLst>
                                      </p:cBhvr>
                                    </p:anim>
                                    <p:anim by="(#ppt_w*0.50)" calcmode="lin" valueType="num">
                                      <p:cBhvr>
                                        <p:cTn id="16" dur="500" decel="50000" autoRev="1" fill="hold">
                                          <p:stCondLst>
                                            <p:cond delay="0"/>
                                          </p:stCondLst>
                                        </p:cTn>
                                        <p:tgtEl>
                                          <p:spTgt spid="10">
                                            <p:txEl>
                                              <p:pRg st="0" end="0"/>
                                            </p:txEl>
                                          </p:spTgt>
                                        </p:tgtEl>
                                        <p:attrNameLst>
                                          <p:attrName>ppt_x</p:attrName>
                                        </p:attrNameLst>
                                      </p:cBhvr>
                                    </p:anim>
                                    <p:anim from="(-#ppt_h/2)" to="(#ppt_y)" calcmode="lin" valueType="num">
                                      <p:cBhvr>
                                        <p:cTn id="17" dur="1000" fill="hold">
                                          <p:stCondLst>
                                            <p:cond delay="0"/>
                                          </p:stCondLst>
                                        </p:cTn>
                                        <p:tgtEl>
                                          <p:spTgt spid="10">
                                            <p:txEl>
                                              <p:pRg st="0" end="0"/>
                                            </p:txEl>
                                          </p:spTgt>
                                        </p:tgtEl>
                                        <p:attrNameLst>
                                          <p:attrName>ppt_y</p:attrName>
                                        </p:attrNameLst>
                                      </p:cBhvr>
                                    </p:anim>
                                    <p:animRot by="21600000">
                                      <p:cBhvr>
                                        <p:cTn id="18" dur="1000" fill="hold">
                                          <p:stCondLst>
                                            <p:cond delay="0"/>
                                          </p:stCondLst>
                                        </p:cTn>
                                        <p:tgtEl>
                                          <p:spTgt spid="10">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3002" y="39330"/>
            <a:ext cx="12125995" cy="6779340"/>
          </a:xfrm>
          <a:prstGeom prst="rect">
            <a:avLst/>
          </a:prstGeom>
        </p:spPr>
      </p:pic>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27/01/2019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4</a:t>
            </a:fld>
            <a:endParaRPr lang="fr-FR" sz="1600" b="1" dirty="0"/>
          </a:p>
        </p:txBody>
      </p:sp>
      <p:pic>
        <p:nvPicPr>
          <p:cNvPr id="3" name="Image 2"/>
          <p:cNvPicPr>
            <a:picLocks noChangeAspect="1"/>
          </p:cNvPicPr>
          <p:nvPr/>
        </p:nvPicPr>
        <p:blipFill>
          <a:blip r:embed="rId4"/>
          <a:stretch>
            <a:fillRect/>
          </a:stretch>
        </p:blipFill>
        <p:spPr>
          <a:xfrm>
            <a:off x="2065867" y="414867"/>
            <a:ext cx="8048977" cy="6036733"/>
          </a:xfrm>
          <a:prstGeom prst="rect">
            <a:avLst/>
          </a:prstGeom>
          <a:effectLst>
            <a:softEdge rad="127000"/>
          </a:effectLst>
        </p:spPr>
      </p:pic>
    </p:spTree>
    <p:extLst>
      <p:ext uri="{BB962C8B-B14F-4D97-AF65-F5344CB8AC3E}">
        <p14:creationId xmlns:p14="http://schemas.microsoft.com/office/powerpoint/2010/main" val="642040183"/>
      </p:ext>
    </p:extLst>
  </p:cSld>
  <p:clrMapOvr>
    <a:masterClrMapping/>
  </p:clrMapOvr>
  <mc:AlternateContent xmlns:mc="http://schemas.openxmlformats.org/markup-compatibility/2006" xmlns:p14="http://schemas.microsoft.com/office/powerpoint/2010/main">
    <mc:Choice Requires="p14">
      <p:transition spd="slow" p14:dur="6500" advTm="9000">
        <p:circle/>
      </p:transition>
    </mc:Choice>
    <mc:Fallback xmlns="">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3001" y="39330"/>
            <a:ext cx="12125995" cy="6779340"/>
          </a:xfrm>
          <a:prstGeom prst="rect">
            <a:avLst/>
          </a:prstGeom>
        </p:spPr>
      </p:pic>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27/01/2019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5</a:t>
            </a:fld>
            <a:endParaRPr lang="fr-FR" sz="1600" b="1" dirty="0"/>
          </a:p>
        </p:txBody>
      </p:sp>
      <p:pic>
        <p:nvPicPr>
          <p:cNvPr id="3" name="Image 2"/>
          <p:cNvPicPr>
            <a:picLocks noChangeAspect="1"/>
          </p:cNvPicPr>
          <p:nvPr/>
        </p:nvPicPr>
        <p:blipFill>
          <a:blip r:embed="rId4"/>
          <a:stretch>
            <a:fillRect/>
          </a:stretch>
        </p:blipFill>
        <p:spPr>
          <a:xfrm>
            <a:off x="613831" y="857956"/>
            <a:ext cx="10934701" cy="5068711"/>
          </a:xfrm>
          <a:prstGeom prst="rect">
            <a:avLst/>
          </a:prstGeom>
          <a:effectLst>
            <a:softEdge rad="127000"/>
          </a:effectLst>
        </p:spPr>
      </p:pic>
      <p:sp>
        <p:nvSpPr>
          <p:cNvPr id="10" name="Rectangle 9"/>
          <p:cNvSpPr/>
          <p:nvPr/>
        </p:nvSpPr>
        <p:spPr>
          <a:xfrm>
            <a:off x="2232799" y="351416"/>
            <a:ext cx="7768473" cy="523220"/>
          </a:xfrm>
          <a:prstGeom prst="rect">
            <a:avLst/>
          </a:prstGeom>
        </p:spPr>
        <p:txBody>
          <a:bodyPr wrap="none">
            <a:spAutoFit/>
          </a:bodyPr>
          <a:lstStyle/>
          <a:p>
            <a:r>
              <a:rPr lang="fr-FR" sz="2800" b="1" dirty="0">
                <a:latin typeface="Magneto" panose="04030805050802020D02" pitchFamily="82" charset="0"/>
              </a:rPr>
              <a:t>Jardins de la Villa d’Este, Tivoli, Italie</a:t>
            </a:r>
          </a:p>
        </p:txBody>
      </p:sp>
    </p:spTree>
    <p:extLst>
      <p:ext uri="{BB962C8B-B14F-4D97-AF65-F5344CB8AC3E}">
        <p14:creationId xmlns:p14="http://schemas.microsoft.com/office/powerpoint/2010/main" val="846335007"/>
      </p:ext>
    </p:extLst>
  </p:cSld>
  <p:clrMapOvr>
    <a:masterClrMapping/>
  </p:clrMapOvr>
  <mc:AlternateContent xmlns:mc="http://schemas.openxmlformats.org/markup-compatibility/2006" xmlns:p14="http://schemas.microsoft.com/office/powerpoint/2010/main">
    <mc:Choice Requires="p14">
      <p:transition spd="slow" p14:dur="6500" advTm="9000">
        <p:circle/>
      </p:transition>
    </mc:Choice>
    <mc:Fallback xmlns="">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10">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10">
                                            <p:txEl>
                                              <p:pRg st="0" end="0"/>
                                            </p:txEl>
                                          </p:spTgt>
                                        </p:tgtEl>
                                        <p:attrNameLst>
                                          <p:attrName>ppt_w</p:attrName>
                                        </p:attrNameLst>
                                      </p:cBhvr>
                                    </p:anim>
                                    <p:anim by="(#ppt_w*0.50)" calcmode="lin" valueType="num">
                                      <p:cBhvr>
                                        <p:cTn id="16" dur="500" decel="50000" autoRev="1" fill="hold">
                                          <p:stCondLst>
                                            <p:cond delay="0"/>
                                          </p:stCondLst>
                                        </p:cTn>
                                        <p:tgtEl>
                                          <p:spTgt spid="10">
                                            <p:txEl>
                                              <p:pRg st="0" end="0"/>
                                            </p:txEl>
                                          </p:spTgt>
                                        </p:tgtEl>
                                        <p:attrNameLst>
                                          <p:attrName>ppt_x</p:attrName>
                                        </p:attrNameLst>
                                      </p:cBhvr>
                                    </p:anim>
                                    <p:anim from="(-#ppt_h/2)" to="(#ppt_y)" calcmode="lin" valueType="num">
                                      <p:cBhvr>
                                        <p:cTn id="17" dur="1000" fill="hold">
                                          <p:stCondLst>
                                            <p:cond delay="0"/>
                                          </p:stCondLst>
                                        </p:cTn>
                                        <p:tgtEl>
                                          <p:spTgt spid="10">
                                            <p:txEl>
                                              <p:pRg st="0" end="0"/>
                                            </p:txEl>
                                          </p:spTgt>
                                        </p:tgtEl>
                                        <p:attrNameLst>
                                          <p:attrName>ppt_y</p:attrName>
                                        </p:attrNameLst>
                                      </p:cBhvr>
                                    </p:anim>
                                    <p:animRot by="21600000">
                                      <p:cBhvr>
                                        <p:cTn id="18" dur="1000" fill="hold">
                                          <p:stCondLst>
                                            <p:cond delay="0"/>
                                          </p:stCondLst>
                                        </p:cTn>
                                        <p:tgtEl>
                                          <p:spTgt spid="10">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3002" y="39330"/>
            <a:ext cx="12125995" cy="6779340"/>
          </a:xfrm>
          <a:prstGeom prst="rect">
            <a:avLst/>
          </a:prstGeom>
        </p:spPr>
      </p:pic>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27/01/2019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6</a:t>
            </a:fld>
            <a:endParaRPr lang="fr-FR" sz="1600" b="1" dirty="0"/>
          </a:p>
        </p:txBody>
      </p:sp>
      <p:pic>
        <p:nvPicPr>
          <p:cNvPr id="3" name="Image 2"/>
          <p:cNvPicPr>
            <a:picLocks noChangeAspect="1"/>
          </p:cNvPicPr>
          <p:nvPr/>
        </p:nvPicPr>
        <p:blipFill>
          <a:blip r:embed="rId4"/>
          <a:stretch>
            <a:fillRect/>
          </a:stretch>
        </p:blipFill>
        <p:spPr>
          <a:xfrm>
            <a:off x="1557867" y="403578"/>
            <a:ext cx="9076266" cy="6050844"/>
          </a:xfrm>
          <a:prstGeom prst="rect">
            <a:avLst/>
          </a:prstGeom>
          <a:effectLst>
            <a:softEdge rad="127000"/>
          </a:effectLst>
        </p:spPr>
      </p:pic>
    </p:spTree>
    <p:extLst>
      <p:ext uri="{BB962C8B-B14F-4D97-AF65-F5344CB8AC3E}">
        <p14:creationId xmlns:p14="http://schemas.microsoft.com/office/powerpoint/2010/main" val="2783332494"/>
      </p:ext>
    </p:extLst>
  </p:cSld>
  <p:clrMapOvr>
    <a:masterClrMapping/>
  </p:clrMapOvr>
  <mc:AlternateContent xmlns:mc="http://schemas.openxmlformats.org/markup-compatibility/2006" xmlns:p14="http://schemas.microsoft.com/office/powerpoint/2010/main">
    <mc:Choice Requires="p14">
      <p:transition spd="slow" p14:dur="6500" advTm="9000">
        <p:circle/>
      </p:transition>
    </mc:Choice>
    <mc:Fallback xmlns="">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3002" y="39330"/>
            <a:ext cx="12125995" cy="6779340"/>
          </a:xfrm>
          <a:prstGeom prst="rect">
            <a:avLst/>
          </a:prstGeom>
        </p:spPr>
      </p:pic>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27/01/2019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7</a:t>
            </a:fld>
            <a:endParaRPr lang="fr-FR" sz="1600" b="1" dirty="0"/>
          </a:p>
        </p:txBody>
      </p:sp>
      <p:pic>
        <p:nvPicPr>
          <p:cNvPr id="3" name="Image 2"/>
          <p:cNvPicPr>
            <a:picLocks noChangeAspect="1"/>
          </p:cNvPicPr>
          <p:nvPr/>
        </p:nvPicPr>
        <p:blipFill>
          <a:blip r:embed="rId4"/>
          <a:stretch>
            <a:fillRect/>
          </a:stretch>
        </p:blipFill>
        <p:spPr>
          <a:xfrm>
            <a:off x="1055092" y="414865"/>
            <a:ext cx="10064464" cy="6038679"/>
          </a:xfrm>
          <a:prstGeom prst="rect">
            <a:avLst/>
          </a:prstGeom>
          <a:effectLst>
            <a:softEdge rad="127000"/>
          </a:effectLst>
        </p:spPr>
      </p:pic>
      <p:sp>
        <p:nvSpPr>
          <p:cNvPr id="10" name="Rectangle 9"/>
          <p:cNvSpPr/>
          <p:nvPr/>
        </p:nvSpPr>
        <p:spPr>
          <a:xfrm>
            <a:off x="3221655" y="453694"/>
            <a:ext cx="5748690" cy="523220"/>
          </a:xfrm>
          <a:prstGeom prst="rect">
            <a:avLst/>
          </a:prstGeom>
        </p:spPr>
        <p:txBody>
          <a:bodyPr wrap="none">
            <a:spAutoFit/>
          </a:bodyPr>
          <a:lstStyle/>
          <a:p>
            <a:r>
              <a:rPr lang="fr-FR" sz="2800" dirty="0">
                <a:ln>
                  <a:solidFill>
                    <a:schemeClr val="bg1"/>
                  </a:solidFill>
                </a:ln>
                <a:latin typeface="Magneto" panose="04030805050802020D02" pitchFamily="82" charset="0"/>
              </a:rPr>
              <a:t>Jardin botanique, Singapour</a:t>
            </a:r>
          </a:p>
        </p:txBody>
      </p:sp>
    </p:spTree>
    <p:extLst>
      <p:ext uri="{BB962C8B-B14F-4D97-AF65-F5344CB8AC3E}">
        <p14:creationId xmlns:p14="http://schemas.microsoft.com/office/powerpoint/2010/main" val="2792209522"/>
      </p:ext>
    </p:extLst>
  </p:cSld>
  <p:clrMapOvr>
    <a:masterClrMapping/>
  </p:clrMapOvr>
  <mc:AlternateContent xmlns:mc="http://schemas.openxmlformats.org/markup-compatibility/2006" xmlns:p14="http://schemas.microsoft.com/office/powerpoint/2010/main">
    <mc:Choice Requires="p14">
      <p:transition spd="slow" p14:dur="6500" advTm="9000">
        <p:circle/>
      </p:transition>
    </mc:Choice>
    <mc:Fallback xmlns="">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10">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10">
                                            <p:txEl>
                                              <p:pRg st="0" end="0"/>
                                            </p:txEl>
                                          </p:spTgt>
                                        </p:tgtEl>
                                        <p:attrNameLst>
                                          <p:attrName>ppt_w</p:attrName>
                                        </p:attrNameLst>
                                      </p:cBhvr>
                                    </p:anim>
                                    <p:anim by="(#ppt_w*0.50)" calcmode="lin" valueType="num">
                                      <p:cBhvr>
                                        <p:cTn id="16" dur="500" decel="50000" autoRev="1" fill="hold">
                                          <p:stCondLst>
                                            <p:cond delay="0"/>
                                          </p:stCondLst>
                                        </p:cTn>
                                        <p:tgtEl>
                                          <p:spTgt spid="10">
                                            <p:txEl>
                                              <p:pRg st="0" end="0"/>
                                            </p:txEl>
                                          </p:spTgt>
                                        </p:tgtEl>
                                        <p:attrNameLst>
                                          <p:attrName>ppt_x</p:attrName>
                                        </p:attrNameLst>
                                      </p:cBhvr>
                                    </p:anim>
                                    <p:anim from="(-#ppt_h/2)" to="(#ppt_y)" calcmode="lin" valueType="num">
                                      <p:cBhvr>
                                        <p:cTn id="17" dur="1000" fill="hold">
                                          <p:stCondLst>
                                            <p:cond delay="0"/>
                                          </p:stCondLst>
                                        </p:cTn>
                                        <p:tgtEl>
                                          <p:spTgt spid="10">
                                            <p:txEl>
                                              <p:pRg st="0" end="0"/>
                                            </p:txEl>
                                          </p:spTgt>
                                        </p:tgtEl>
                                        <p:attrNameLst>
                                          <p:attrName>ppt_y</p:attrName>
                                        </p:attrNameLst>
                                      </p:cBhvr>
                                    </p:anim>
                                    <p:animRot by="21600000">
                                      <p:cBhvr>
                                        <p:cTn id="18" dur="1000" fill="hold">
                                          <p:stCondLst>
                                            <p:cond delay="0"/>
                                          </p:stCondLst>
                                        </p:cTn>
                                        <p:tgtEl>
                                          <p:spTgt spid="10">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3002" y="39330"/>
            <a:ext cx="12125995" cy="6779340"/>
          </a:xfrm>
          <a:prstGeom prst="rect">
            <a:avLst/>
          </a:prstGeom>
        </p:spPr>
      </p:pic>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27/01/2019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8</a:t>
            </a:fld>
            <a:endParaRPr lang="fr-FR" sz="1600" b="1" dirty="0"/>
          </a:p>
        </p:txBody>
      </p:sp>
      <p:pic>
        <p:nvPicPr>
          <p:cNvPr id="3" name="Image 2"/>
          <p:cNvPicPr>
            <a:picLocks noChangeAspect="1"/>
          </p:cNvPicPr>
          <p:nvPr/>
        </p:nvPicPr>
        <p:blipFill>
          <a:blip r:embed="rId4"/>
          <a:stretch>
            <a:fillRect/>
          </a:stretch>
        </p:blipFill>
        <p:spPr>
          <a:xfrm>
            <a:off x="1580443" y="390972"/>
            <a:ext cx="9053689" cy="6060942"/>
          </a:xfrm>
          <a:prstGeom prst="rect">
            <a:avLst/>
          </a:prstGeom>
          <a:effectLst>
            <a:softEdge rad="127000"/>
          </a:effectLst>
        </p:spPr>
      </p:pic>
    </p:spTree>
    <p:extLst>
      <p:ext uri="{BB962C8B-B14F-4D97-AF65-F5344CB8AC3E}">
        <p14:creationId xmlns:p14="http://schemas.microsoft.com/office/powerpoint/2010/main" val="2073056452"/>
      </p:ext>
    </p:extLst>
  </p:cSld>
  <p:clrMapOvr>
    <a:masterClrMapping/>
  </p:clrMapOvr>
  <mc:AlternateContent xmlns:mc="http://schemas.openxmlformats.org/markup-compatibility/2006" xmlns:p14="http://schemas.microsoft.com/office/powerpoint/2010/main">
    <mc:Choice Requires="p14">
      <p:transition spd="slow" p14:dur="6500" advTm="9000">
        <p:circle/>
      </p:transition>
    </mc:Choice>
    <mc:Fallback xmlns="">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Image 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6906" y="41762"/>
            <a:ext cx="12132091" cy="6785436"/>
          </a:xfrm>
          <a:prstGeom prst="rect">
            <a:avLst/>
          </a:prstGeom>
        </p:spPr>
      </p:pic>
      <p:pic>
        <p:nvPicPr>
          <p:cNvPr id="2" name="Imag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3002" y="39330"/>
            <a:ext cx="12125995" cy="6779340"/>
          </a:xfrm>
          <a:prstGeom prst="rect">
            <a:avLst/>
          </a:prstGeom>
        </p:spPr>
      </p:pic>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27/01/2019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9</a:t>
            </a:fld>
            <a:endParaRPr lang="fr-FR" sz="1600" b="1" dirty="0"/>
          </a:p>
        </p:txBody>
      </p:sp>
      <p:pic>
        <p:nvPicPr>
          <p:cNvPr id="3" name="Image 2"/>
          <p:cNvPicPr>
            <a:picLocks noChangeAspect="1"/>
          </p:cNvPicPr>
          <p:nvPr/>
        </p:nvPicPr>
        <p:blipFill>
          <a:blip r:embed="rId5"/>
          <a:stretch>
            <a:fillRect/>
          </a:stretch>
        </p:blipFill>
        <p:spPr>
          <a:xfrm>
            <a:off x="732275" y="430765"/>
            <a:ext cx="10680792" cy="6022780"/>
          </a:xfrm>
          <a:prstGeom prst="rect">
            <a:avLst/>
          </a:prstGeom>
          <a:effectLst>
            <a:softEdge rad="127000"/>
          </a:effectLst>
        </p:spPr>
      </p:pic>
      <p:sp>
        <p:nvSpPr>
          <p:cNvPr id="8" name="Rectangle 7"/>
          <p:cNvSpPr/>
          <p:nvPr/>
        </p:nvSpPr>
        <p:spPr>
          <a:xfrm>
            <a:off x="2513929" y="470193"/>
            <a:ext cx="7164141" cy="523220"/>
          </a:xfrm>
          <a:prstGeom prst="rect">
            <a:avLst/>
          </a:prstGeom>
        </p:spPr>
        <p:txBody>
          <a:bodyPr wrap="none">
            <a:spAutoFit/>
          </a:bodyPr>
          <a:lstStyle/>
          <a:p>
            <a:r>
              <a:rPr lang="fr-FR" sz="2800" b="1" dirty="0">
                <a:latin typeface="Magneto" panose="04030805050802020D02" pitchFamily="82" charset="0"/>
              </a:rPr>
              <a:t>Jardins de Métis, Gaspésie, Québec</a:t>
            </a:r>
          </a:p>
        </p:txBody>
      </p:sp>
    </p:spTree>
    <p:extLst>
      <p:ext uri="{BB962C8B-B14F-4D97-AF65-F5344CB8AC3E}">
        <p14:creationId xmlns:p14="http://schemas.microsoft.com/office/powerpoint/2010/main" val="1034510375"/>
      </p:ext>
    </p:extLst>
  </p:cSld>
  <p:clrMapOvr>
    <a:masterClrMapping/>
  </p:clrMapOvr>
  <mc:AlternateContent xmlns:mc="http://schemas.openxmlformats.org/markup-compatibility/2006" xmlns:p14="http://schemas.microsoft.com/office/powerpoint/2010/main">
    <mc:Choice Requires="p14">
      <p:transition spd="slow" p14:dur="6500" advTm="9000">
        <p:circle/>
      </p:transition>
    </mc:Choice>
    <mc:Fallback xmlns="">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8">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8">
                                            <p:txEl>
                                              <p:pRg st="0" end="0"/>
                                            </p:txEl>
                                          </p:spTgt>
                                        </p:tgtEl>
                                        <p:attrNameLst>
                                          <p:attrName>ppt_w</p:attrName>
                                        </p:attrNameLst>
                                      </p:cBhvr>
                                    </p:anim>
                                    <p:anim by="(#ppt_w*0.50)" calcmode="lin" valueType="num">
                                      <p:cBhvr>
                                        <p:cTn id="16" dur="500" decel="50000" autoRev="1" fill="hold">
                                          <p:stCondLst>
                                            <p:cond delay="0"/>
                                          </p:stCondLst>
                                        </p:cTn>
                                        <p:tgtEl>
                                          <p:spTgt spid="8">
                                            <p:txEl>
                                              <p:pRg st="0" end="0"/>
                                            </p:txEl>
                                          </p:spTgt>
                                        </p:tgtEl>
                                        <p:attrNameLst>
                                          <p:attrName>ppt_x</p:attrName>
                                        </p:attrNameLst>
                                      </p:cBhvr>
                                    </p:anim>
                                    <p:anim from="(-#ppt_h/2)" to="(#ppt_y)" calcmode="lin" valueType="num">
                                      <p:cBhvr>
                                        <p:cTn id="17" dur="1000" fill="hold">
                                          <p:stCondLst>
                                            <p:cond delay="0"/>
                                          </p:stCondLst>
                                        </p:cTn>
                                        <p:tgtEl>
                                          <p:spTgt spid="8">
                                            <p:txEl>
                                              <p:pRg st="0" end="0"/>
                                            </p:txEl>
                                          </p:spTgt>
                                        </p:tgtEl>
                                        <p:attrNameLst>
                                          <p:attrName>ppt_y</p:attrName>
                                        </p:attrNameLst>
                                      </p:cBhvr>
                                    </p:anim>
                                    <p:animRot by="21600000">
                                      <p:cBhvr>
                                        <p:cTn id="18" dur="1000" fill="hold">
                                          <p:stCondLst>
                                            <p:cond delay="0"/>
                                          </p:stCondLst>
                                        </p:cTn>
                                        <p:tgtEl>
                                          <p:spTgt spid="8">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3002" y="39330"/>
            <a:ext cx="12125995" cy="6779340"/>
          </a:xfrm>
          <a:prstGeom prst="rect">
            <a:avLst/>
          </a:prstGeom>
        </p:spPr>
      </p:pic>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27/01/2019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10</a:t>
            </a:fld>
            <a:endParaRPr lang="fr-FR" sz="1600" b="1" dirty="0"/>
          </a:p>
        </p:txBody>
      </p:sp>
      <p:pic>
        <p:nvPicPr>
          <p:cNvPr id="3" name="Image 2"/>
          <p:cNvPicPr>
            <a:picLocks noChangeAspect="1"/>
          </p:cNvPicPr>
          <p:nvPr/>
        </p:nvPicPr>
        <p:blipFill>
          <a:blip r:embed="rId4"/>
          <a:stretch>
            <a:fillRect/>
          </a:stretch>
        </p:blipFill>
        <p:spPr>
          <a:xfrm>
            <a:off x="1540200" y="408689"/>
            <a:ext cx="9105222" cy="6044856"/>
          </a:xfrm>
          <a:prstGeom prst="rect">
            <a:avLst/>
          </a:prstGeom>
          <a:effectLst>
            <a:softEdge rad="127000"/>
          </a:effectLst>
        </p:spPr>
      </p:pic>
    </p:spTree>
    <p:extLst>
      <p:ext uri="{BB962C8B-B14F-4D97-AF65-F5344CB8AC3E}">
        <p14:creationId xmlns:p14="http://schemas.microsoft.com/office/powerpoint/2010/main" val="2568653902"/>
      </p:ext>
    </p:extLst>
  </p:cSld>
  <p:clrMapOvr>
    <a:masterClrMapping/>
  </p:clrMapOvr>
  <mc:AlternateContent xmlns:mc="http://schemas.openxmlformats.org/markup-compatibility/2006" xmlns:p14="http://schemas.microsoft.com/office/powerpoint/2010/main">
    <mc:Choice Requires="p14">
      <p:transition spd="slow" p14:dur="6500" advTm="9000">
        <p:circle/>
      </p:transition>
    </mc:Choice>
    <mc:Fallback xmlns="">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47858"/>
            <a:ext cx="12125995" cy="6779340"/>
          </a:xfrm>
          <a:prstGeom prst="rect">
            <a:avLst/>
          </a:prstGeom>
        </p:spPr>
      </p:pic>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27/01/2019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11</a:t>
            </a:fld>
            <a:endParaRPr lang="fr-FR" sz="1600" b="1" dirty="0"/>
          </a:p>
        </p:txBody>
      </p:sp>
      <p:pic>
        <p:nvPicPr>
          <p:cNvPr id="3" name="Image 2"/>
          <p:cNvPicPr>
            <a:picLocks noChangeAspect="1"/>
          </p:cNvPicPr>
          <p:nvPr/>
        </p:nvPicPr>
        <p:blipFill>
          <a:blip r:embed="rId4"/>
          <a:stretch>
            <a:fillRect/>
          </a:stretch>
        </p:blipFill>
        <p:spPr>
          <a:xfrm>
            <a:off x="604613" y="666044"/>
            <a:ext cx="10898765" cy="5531556"/>
          </a:xfrm>
          <a:prstGeom prst="rect">
            <a:avLst/>
          </a:prstGeom>
          <a:effectLst>
            <a:softEdge rad="127000"/>
          </a:effectLst>
        </p:spPr>
      </p:pic>
      <p:sp>
        <p:nvSpPr>
          <p:cNvPr id="10" name="Rectangle 9"/>
          <p:cNvSpPr/>
          <p:nvPr/>
        </p:nvSpPr>
        <p:spPr>
          <a:xfrm>
            <a:off x="2743200" y="484639"/>
            <a:ext cx="6734536" cy="523220"/>
          </a:xfrm>
          <a:prstGeom prst="rect">
            <a:avLst/>
          </a:prstGeom>
        </p:spPr>
        <p:txBody>
          <a:bodyPr wrap="none">
            <a:spAutoFit/>
          </a:bodyPr>
          <a:lstStyle/>
          <a:p>
            <a:r>
              <a:rPr lang="fr-FR" sz="2800" b="1" dirty="0">
                <a:latin typeface="Magneto" panose="04030805050802020D02" pitchFamily="82" charset="0"/>
              </a:rPr>
              <a:t>Jardin de </a:t>
            </a:r>
            <a:r>
              <a:rPr lang="fr-FR" sz="2800" b="1" dirty="0" err="1">
                <a:latin typeface="Magneto" panose="04030805050802020D02" pitchFamily="82" charset="0"/>
              </a:rPr>
              <a:t>Boboli</a:t>
            </a:r>
            <a:r>
              <a:rPr lang="fr-FR" sz="2800" b="1" dirty="0">
                <a:latin typeface="Magneto" panose="04030805050802020D02" pitchFamily="82" charset="0"/>
              </a:rPr>
              <a:t>, Florence, Italie</a:t>
            </a:r>
          </a:p>
        </p:txBody>
      </p:sp>
    </p:spTree>
    <p:extLst>
      <p:ext uri="{BB962C8B-B14F-4D97-AF65-F5344CB8AC3E}">
        <p14:creationId xmlns:p14="http://schemas.microsoft.com/office/powerpoint/2010/main" val="54107778"/>
      </p:ext>
    </p:extLst>
  </p:cSld>
  <p:clrMapOvr>
    <a:masterClrMapping/>
  </p:clrMapOvr>
  <mc:AlternateContent xmlns:mc="http://schemas.openxmlformats.org/markup-compatibility/2006" xmlns:p14="http://schemas.microsoft.com/office/powerpoint/2010/main">
    <mc:Choice Requires="p14">
      <p:transition spd="slow" p14:dur="6500" advTm="9000">
        <p:circle/>
      </p:transition>
    </mc:Choice>
    <mc:Fallback xmlns="">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10">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10">
                                            <p:txEl>
                                              <p:pRg st="0" end="0"/>
                                            </p:txEl>
                                          </p:spTgt>
                                        </p:tgtEl>
                                        <p:attrNameLst>
                                          <p:attrName>ppt_w</p:attrName>
                                        </p:attrNameLst>
                                      </p:cBhvr>
                                    </p:anim>
                                    <p:anim by="(#ppt_w*0.50)" calcmode="lin" valueType="num">
                                      <p:cBhvr>
                                        <p:cTn id="16" dur="500" decel="50000" autoRev="1" fill="hold">
                                          <p:stCondLst>
                                            <p:cond delay="0"/>
                                          </p:stCondLst>
                                        </p:cTn>
                                        <p:tgtEl>
                                          <p:spTgt spid="10">
                                            <p:txEl>
                                              <p:pRg st="0" end="0"/>
                                            </p:txEl>
                                          </p:spTgt>
                                        </p:tgtEl>
                                        <p:attrNameLst>
                                          <p:attrName>ppt_x</p:attrName>
                                        </p:attrNameLst>
                                      </p:cBhvr>
                                    </p:anim>
                                    <p:anim from="(-#ppt_h/2)" to="(#ppt_y)" calcmode="lin" valueType="num">
                                      <p:cBhvr>
                                        <p:cTn id="17" dur="1000" fill="hold">
                                          <p:stCondLst>
                                            <p:cond delay="0"/>
                                          </p:stCondLst>
                                        </p:cTn>
                                        <p:tgtEl>
                                          <p:spTgt spid="10">
                                            <p:txEl>
                                              <p:pRg st="0" end="0"/>
                                            </p:txEl>
                                          </p:spTgt>
                                        </p:tgtEl>
                                        <p:attrNameLst>
                                          <p:attrName>ppt_y</p:attrName>
                                        </p:attrNameLst>
                                      </p:cBhvr>
                                    </p:anim>
                                    <p:animRot by="21600000">
                                      <p:cBhvr>
                                        <p:cTn id="18" dur="1000" fill="hold">
                                          <p:stCondLst>
                                            <p:cond delay="0"/>
                                          </p:stCondLst>
                                        </p:cTn>
                                        <p:tgtEl>
                                          <p:spTgt spid="10">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3002" y="39330"/>
            <a:ext cx="12125995" cy="6779340"/>
          </a:xfrm>
          <a:prstGeom prst="rect">
            <a:avLst/>
          </a:prstGeom>
        </p:spPr>
      </p:pic>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27/01/2019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12</a:t>
            </a:fld>
            <a:endParaRPr lang="fr-FR" sz="1600" b="1" dirty="0"/>
          </a:p>
        </p:txBody>
      </p:sp>
      <p:pic>
        <p:nvPicPr>
          <p:cNvPr id="3" name="Image 2"/>
          <p:cNvPicPr>
            <a:picLocks noChangeAspect="1"/>
          </p:cNvPicPr>
          <p:nvPr/>
        </p:nvPicPr>
        <p:blipFill>
          <a:blip r:embed="rId4"/>
          <a:stretch>
            <a:fillRect/>
          </a:stretch>
        </p:blipFill>
        <p:spPr>
          <a:xfrm>
            <a:off x="1524000" y="415007"/>
            <a:ext cx="9121422" cy="6042943"/>
          </a:xfrm>
          <a:prstGeom prst="rect">
            <a:avLst/>
          </a:prstGeom>
          <a:effectLst>
            <a:softEdge rad="127000"/>
          </a:effectLst>
        </p:spPr>
      </p:pic>
    </p:spTree>
    <p:extLst>
      <p:ext uri="{BB962C8B-B14F-4D97-AF65-F5344CB8AC3E}">
        <p14:creationId xmlns:p14="http://schemas.microsoft.com/office/powerpoint/2010/main" val="2236321749"/>
      </p:ext>
    </p:extLst>
  </p:cSld>
  <p:clrMapOvr>
    <a:masterClrMapping/>
  </p:clrMapOvr>
  <mc:AlternateContent xmlns:mc="http://schemas.openxmlformats.org/markup-compatibility/2006" xmlns:p14="http://schemas.microsoft.com/office/powerpoint/2010/main">
    <mc:Choice Requires="p14">
      <p:transition spd="slow" p14:dur="6500" advTm="9000">
        <p:circle/>
      </p:transition>
    </mc:Choice>
    <mc:Fallback xmlns="">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3002" y="39330"/>
            <a:ext cx="12125995" cy="6779340"/>
          </a:xfrm>
          <a:prstGeom prst="rect">
            <a:avLst/>
          </a:prstGeom>
          <a:effectLst>
            <a:softEdge rad="127000"/>
          </a:effectLst>
        </p:spPr>
      </p:pic>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27/01/2019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13</a:t>
            </a:fld>
            <a:endParaRPr lang="fr-FR" sz="1600" b="1" dirty="0"/>
          </a:p>
        </p:txBody>
      </p:sp>
      <p:pic>
        <p:nvPicPr>
          <p:cNvPr id="3" name="Image 2"/>
          <p:cNvPicPr>
            <a:picLocks noChangeAspect="1"/>
          </p:cNvPicPr>
          <p:nvPr/>
        </p:nvPicPr>
        <p:blipFill>
          <a:blip r:embed="rId4"/>
          <a:stretch>
            <a:fillRect/>
          </a:stretch>
        </p:blipFill>
        <p:spPr>
          <a:xfrm>
            <a:off x="2054577" y="406399"/>
            <a:ext cx="8071555" cy="6053667"/>
          </a:xfrm>
          <a:prstGeom prst="rect">
            <a:avLst/>
          </a:prstGeom>
          <a:effectLst>
            <a:softEdge rad="127000"/>
          </a:effectLst>
        </p:spPr>
      </p:pic>
      <p:sp>
        <p:nvSpPr>
          <p:cNvPr id="10" name="Rectangle 9"/>
          <p:cNvSpPr/>
          <p:nvPr/>
        </p:nvSpPr>
        <p:spPr>
          <a:xfrm>
            <a:off x="1108897" y="453694"/>
            <a:ext cx="9974205" cy="523220"/>
          </a:xfrm>
          <a:prstGeom prst="rect">
            <a:avLst/>
          </a:prstGeom>
        </p:spPr>
        <p:txBody>
          <a:bodyPr wrap="none">
            <a:spAutoFit/>
          </a:bodyPr>
          <a:lstStyle/>
          <a:p>
            <a:r>
              <a:rPr lang="fr-FR" sz="2800" b="1" dirty="0">
                <a:latin typeface="Magneto" panose="04030805050802020D02" pitchFamily="82" charset="0"/>
              </a:rPr>
              <a:t>Les jardins de la villa </a:t>
            </a:r>
            <a:r>
              <a:rPr lang="fr-FR" sz="2800" b="1" dirty="0" err="1">
                <a:latin typeface="Magneto" panose="04030805050802020D02" pitchFamily="82" charset="0"/>
              </a:rPr>
              <a:t>Monastero</a:t>
            </a:r>
            <a:r>
              <a:rPr lang="fr-FR" sz="2800" b="1" dirty="0">
                <a:latin typeface="Magneto" panose="04030805050802020D02" pitchFamily="82" charset="0"/>
              </a:rPr>
              <a:t>, </a:t>
            </a:r>
            <a:r>
              <a:rPr lang="fr-FR" sz="2800" b="1" dirty="0" err="1">
                <a:latin typeface="Magneto" panose="04030805050802020D02" pitchFamily="82" charset="0"/>
              </a:rPr>
              <a:t>Varenna</a:t>
            </a:r>
            <a:r>
              <a:rPr lang="fr-FR" sz="2800" b="1" dirty="0">
                <a:latin typeface="Magneto" panose="04030805050802020D02" pitchFamily="82" charset="0"/>
              </a:rPr>
              <a:t>, Italie</a:t>
            </a:r>
          </a:p>
        </p:txBody>
      </p:sp>
    </p:spTree>
    <p:extLst>
      <p:ext uri="{BB962C8B-B14F-4D97-AF65-F5344CB8AC3E}">
        <p14:creationId xmlns:p14="http://schemas.microsoft.com/office/powerpoint/2010/main" val="1253571659"/>
      </p:ext>
    </p:extLst>
  </p:cSld>
  <p:clrMapOvr>
    <a:masterClrMapping/>
  </p:clrMapOvr>
  <mc:AlternateContent xmlns:mc="http://schemas.openxmlformats.org/markup-compatibility/2006" xmlns:p14="http://schemas.microsoft.com/office/powerpoint/2010/main">
    <mc:Choice Requires="p14">
      <p:transition spd="slow" p14:dur="6500" advTm="9000">
        <p:circle/>
      </p:transition>
    </mc:Choice>
    <mc:Fallback xmlns="">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10">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10">
                                            <p:txEl>
                                              <p:pRg st="0" end="0"/>
                                            </p:txEl>
                                          </p:spTgt>
                                        </p:tgtEl>
                                        <p:attrNameLst>
                                          <p:attrName>ppt_w</p:attrName>
                                        </p:attrNameLst>
                                      </p:cBhvr>
                                    </p:anim>
                                    <p:anim by="(#ppt_w*0.50)" calcmode="lin" valueType="num">
                                      <p:cBhvr>
                                        <p:cTn id="16" dur="500" decel="50000" autoRev="1" fill="hold">
                                          <p:stCondLst>
                                            <p:cond delay="0"/>
                                          </p:stCondLst>
                                        </p:cTn>
                                        <p:tgtEl>
                                          <p:spTgt spid="10">
                                            <p:txEl>
                                              <p:pRg st="0" end="0"/>
                                            </p:txEl>
                                          </p:spTgt>
                                        </p:tgtEl>
                                        <p:attrNameLst>
                                          <p:attrName>ppt_x</p:attrName>
                                        </p:attrNameLst>
                                      </p:cBhvr>
                                    </p:anim>
                                    <p:anim from="(-#ppt_h/2)" to="(#ppt_y)" calcmode="lin" valueType="num">
                                      <p:cBhvr>
                                        <p:cTn id="17" dur="1000" fill="hold">
                                          <p:stCondLst>
                                            <p:cond delay="0"/>
                                          </p:stCondLst>
                                        </p:cTn>
                                        <p:tgtEl>
                                          <p:spTgt spid="10">
                                            <p:txEl>
                                              <p:pRg st="0" end="0"/>
                                            </p:txEl>
                                          </p:spTgt>
                                        </p:tgtEl>
                                        <p:attrNameLst>
                                          <p:attrName>ppt_y</p:attrName>
                                        </p:attrNameLst>
                                      </p:cBhvr>
                                    </p:anim>
                                    <p:animRot by="21600000">
                                      <p:cBhvr>
                                        <p:cTn id="18" dur="1000" fill="hold">
                                          <p:stCondLst>
                                            <p:cond delay="0"/>
                                          </p:stCondLst>
                                        </p:cTn>
                                        <p:tgtEl>
                                          <p:spTgt spid="10">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3002" y="39330"/>
            <a:ext cx="12125995" cy="6779340"/>
          </a:xfrm>
          <a:prstGeom prst="rect">
            <a:avLst/>
          </a:prstGeom>
        </p:spPr>
      </p:pic>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27/01/2019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14</a:t>
            </a:fld>
            <a:endParaRPr lang="fr-FR" sz="1600" b="1" dirty="0"/>
          </a:p>
        </p:txBody>
      </p:sp>
      <p:pic>
        <p:nvPicPr>
          <p:cNvPr id="3" name="Image 2"/>
          <p:cNvPicPr>
            <a:picLocks noChangeAspect="1"/>
          </p:cNvPicPr>
          <p:nvPr/>
        </p:nvPicPr>
        <p:blipFill>
          <a:blip r:embed="rId4"/>
          <a:stretch>
            <a:fillRect/>
          </a:stretch>
        </p:blipFill>
        <p:spPr>
          <a:xfrm>
            <a:off x="2054578" y="394259"/>
            <a:ext cx="8082844" cy="6069481"/>
          </a:xfrm>
          <a:prstGeom prst="rect">
            <a:avLst/>
          </a:prstGeom>
          <a:effectLst>
            <a:softEdge rad="127000"/>
          </a:effectLst>
        </p:spPr>
      </p:pic>
    </p:spTree>
    <p:extLst>
      <p:ext uri="{BB962C8B-B14F-4D97-AF65-F5344CB8AC3E}">
        <p14:creationId xmlns:p14="http://schemas.microsoft.com/office/powerpoint/2010/main" val="1348725604"/>
      </p:ext>
    </p:extLst>
  </p:cSld>
  <p:clrMapOvr>
    <a:masterClrMapping/>
  </p:clrMapOvr>
  <mc:AlternateContent xmlns:mc="http://schemas.openxmlformats.org/markup-compatibility/2006" xmlns:p14="http://schemas.microsoft.com/office/powerpoint/2010/main">
    <mc:Choice Requires="p14">
      <p:transition spd="slow" p14:dur="6500" advTm="9000">
        <p:circle/>
      </p:transition>
    </mc:Choice>
    <mc:Fallback xmlns="">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3002" y="39330"/>
            <a:ext cx="12125995" cy="6779340"/>
          </a:xfrm>
          <a:prstGeom prst="rect">
            <a:avLst/>
          </a:prstGeom>
        </p:spPr>
      </p:pic>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27/01/2019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15</a:t>
            </a:fld>
            <a:endParaRPr lang="fr-FR" sz="1600" b="1" dirty="0"/>
          </a:p>
        </p:txBody>
      </p:sp>
      <p:pic>
        <p:nvPicPr>
          <p:cNvPr id="3" name="Image 2"/>
          <p:cNvPicPr>
            <a:picLocks noChangeAspect="1"/>
          </p:cNvPicPr>
          <p:nvPr/>
        </p:nvPicPr>
        <p:blipFill>
          <a:blip r:embed="rId4"/>
          <a:stretch>
            <a:fillRect/>
          </a:stretch>
        </p:blipFill>
        <p:spPr>
          <a:xfrm>
            <a:off x="1540199" y="401195"/>
            <a:ext cx="9116511" cy="6052350"/>
          </a:xfrm>
          <a:prstGeom prst="rect">
            <a:avLst/>
          </a:prstGeom>
          <a:effectLst>
            <a:softEdge rad="127000"/>
          </a:effectLst>
        </p:spPr>
      </p:pic>
      <p:sp>
        <p:nvSpPr>
          <p:cNvPr id="10" name="Rectangle 9"/>
          <p:cNvSpPr/>
          <p:nvPr/>
        </p:nvSpPr>
        <p:spPr>
          <a:xfrm>
            <a:off x="2773368" y="453699"/>
            <a:ext cx="6647974" cy="523220"/>
          </a:xfrm>
          <a:prstGeom prst="rect">
            <a:avLst/>
          </a:prstGeom>
        </p:spPr>
        <p:txBody>
          <a:bodyPr wrap="none">
            <a:spAutoFit/>
          </a:bodyPr>
          <a:lstStyle/>
          <a:p>
            <a:r>
              <a:rPr lang="fr-FR" sz="2800" b="1" dirty="0">
                <a:latin typeface="Magneto" panose="04030805050802020D02" pitchFamily="82" charset="0"/>
              </a:rPr>
              <a:t>Le jardin </a:t>
            </a:r>
            <a:r>
              <a:rPr lang="fr-FR" sz="2800" b="1" dirty="0" err="1">
                <a:latin typeface="Magneto" panose="04030805050802020D02" pitchFamily="82" charset="0"/>
              </a:rPr>
              <a:t>Adachi</a:t>
            </a:r>
            <a:r>
              <a:rPr lang="fr-FR" sz="2800" b="1" dirty="0">
                <a:latin typeface="Magneto" panose="04030805050802020D02" pitchFamily="82" charset="0"/>
              </a:rPr>
              <a:t>, </a:t>
            </a:r>
            <a:r>
              <a:rPr lang="fr-FR" sz="2800" b="1" dirty="0" err="1">
                <a:latin typeface="Magneto" panose="04030805050802020D02" pitchFamily="82" charset="0"/>
              </a:rPr>
              <a:t>Yasugi</a:t>
            </a:r>
            <a:r>
              <a:rPr lang="fr-FR" sz="2800" b="1" dirty="0">
                <a:latin typeface="Magneto" panose="04030805050802020D02" pitchFamily="82" charset="0"/>
              </a:rPr>
              <a:t>, Japon</a:t>
            </a:r>
          </a:p>
        </p:txBody>
      </p:sp>
    </p:spTree>
    <p:extLst>
      <p:ext uri="{BB962C8B-B14F-4D97-AF65-F5344CB8AC3E}">
        <p14:creationId xmlns:p14="http://schemas.microsoft.com/office/powerpoint/2010/main" val="3185082456"/>
      </p:ext>
    </p:extLst>
  </p:cSld>
  <p:clrMapOvr>
    <a:masterClrMapping/>
  </p:clrMapOvr>
  <mc:AlternateContent xmlns:mc="http://schemas.openxmlformats.org/markup-compatibility/2006" xmlns:p14="http://schemas.microsoft.com/office/powerpoint/2010/main">
    <mc:Choice Requires="p14">
      <p:transition spd="slow" p14:dur="6500" advTm="9000">
        <p:circle/>
      </p:transition>
    </mc:Choice>
    <mc:Fallback xmlns="">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10">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10">
                                            <p:txEl>
                                              <p:pRg st="0" end="0"/>
                                            </p:txEl>
                                          </p:spTgt>
                                        </p:tgtEl>
                                        <p:attrNameLst>
                                          <p:attrName>ppt_w</p:attrName>
                                        </p:attrNameLst>
                                      </p:cBhvr>
                                    </p:anim>
                                    <p:anim by="(#ppt_w*0.50)" calcmode="lin" valueType="num">
                                      <p:cBhvr>
                                        <p:cTn id="16" dur="500" decel="50000" autoRev="1" fill="hold">
                                          <p:stCondLst>
                                            <p:cond delay="0"/>
                                          </p:stCondLst>
                                        </p:cTn>
                                        <p:tgtEl>
                                          <p:spTgt spid="10">
                                            <p:txEl>
                                              <p:pRg st="0" end="0"/>
                                            </p:txEl>
                                          </p:spTgt>
                                        </p:tgtEl>
                                        <p:attrNameLst>
                                          <p:attrName>ppt_x</p:attrName>
                                        </p:attrNameLst>
                                      </p:cBhvr>
                                    </p:anim>
                                    <p:anim from="(-#ppt_h/2)" to="(#ppt_y)" calcmode="lin" valueType="num">
                                      <p:cBhvr>
                                        <p:cTn id="17" dur="1000" fill="hold">
                                          <p:stCondLst>
                                            <p:cond delay="0"/>
                                          </p:stCondLst>
                                        </p:cTn>
                                        <p:tgtEl>
                                          <p:spTgt spid="10">
                                            <p:txEl>
                                              <p:pRg st="0" end="0"/>
                                            </p:txEl>
                                          </p:spTgt>
                                        </p:tgtEl>
                                        <p:attrNameLst>
                                          <p:attrName>ppt_y</p:attrName>
                                        </p:attrNameLst>
                                      </p:cBhvr>
                                    </p:anim>
                                    <p:animRot by="21600000">
                                      <p:cBhvr>
                                        <p:cTn id="18" dur="1000" fill="hold">
                                          <p:stCondLst>
                                            <p:cond delay="0"/>
                                          </p:stCondLst>
                                        </p:cTn>
                                        <p:tgtEl>
                                          <p:spTgt spid="10">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3002" y="39330"/>
            <a:ext cx="12125995" cy="6779340"/>
          </a:xfrm>
          <a:prstGeom prst="rect">
            <a:avLst/>
          </a:prstGeom>
        </p:spPr>
      </p:pic>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27/01/2019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16</a:t>
            </a:fld>
            <a:endParaRPr lang="fr-FR" sz="1600" b="1" dirty="0"/>
          </a:p>
        </p:txBody>
      </p:sp>
      <p:pic>
        <p:nvPicPr>
          <p:cNvPr id="3" name="Image 2"/>
          <p:cNvPicPr>
            <a:picLocks noChangeAspect="1"/>
          </p:cNvPicPr>
          <p:nvPr/>
        </p:nvPicPr>
        <p:blipFill>
          <a:blip r:embed="rId4"/>
          <a:stretch>
            <a:fillRect/>
          </a:stretch>
        </p:blipFill>
        <p:spPr>
          <a:xfrm>
            <a:off x="1478844" y="395785"/>
            <a:ext cx="9234312" cy="6066429"/>
          </a:xfrm>
          <a:prstGeom prst="rect">
            <a:avLst/>
          </a:prstGeom>
          <a:effectLst>
            <a:softEdge rad="127000"/>
          </a:effectLst>
        </p:spPr>
      </p:pic>
    </p:spTree>
    <p:extLst>
      <p:ext uri="{BB962C8B-B14F-4D97-AF65-F5344CB8AC3E}">
        <p14:creationId xmlns:p14="http://schemas.microsoft.com/office/powerpoint/2010/main" val="3109189596"/>
      </p:ext>
    </p:extLst>
  </p:cSld>
  <p:clrMapOvr>
    <a:masterClrMapping/>
  </p:clrMapOvr>
  <mc:AlternateContent xmlns:mc="http://schemas.openxmlformats.org/markup-compatibility/2006" xmlns:p14="http://schemas.microsoft.com/office/powerpoint/2010/main">
    <mc:Choice Requires="p14">
      <p:transition spd="slow" p14:dur="6500" advTm="9000">
        <p:circle/>
      </p:transition>
    </mc:Choice>
    <mc:Fallback xmlns="">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3002" y="39330"/>
            <a:ext cx="12125995" cy="6779340"/>
          </a:xfrm>
          <a:prstGeom prst="rect">
            <a:avLst/>
          </a:prstGeom>
        </p:spPr>
      </p:pic>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27/01/2019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17</a:t>
            </a:fld>
            <a:endParaRPr lang="fr-FR" sz="1600" b="1" dirty="0"/>
          </a:p>
        </p:txBody>
      </p:sp>
      <p:pic>
        <p:nvPicPr>
          <p:cNvPr id="3" name="Image 2"/>
          <p:cNvPicPr>
            <a:picLocks noChangeAspect="1"/>
          </p:cNvPicPr>
          <p:nvPr/>
        </p:nvPicPr>
        <p:blipFill>
          <a:blip r:embed="rId4"/>
          <a:stretch>
            <a:fillRect/>
          </a:stretch>
        </p:blipFill>
        <p:spPr>
          <a:xfrm>
            <a:off x="2065865" y="513413"/>
            <a:ext cx="8060267" cy="6045200"/>
          </a:xfrm>
          <a:prstGeom prst="rect">
            <a:avLst/>
          </a:prstGeom>
          <a:effectLst>
            <a:softEdge rad="127000"/>
          </a:effectLst>
        </p:spPr>
      </p:pic>
      <p:sp>
        <p:nvSpPr>
          <p:cNvPr id="8" name="Rectangle 7"/>
          <p:cNvSpPr/>
          <p:nvPr/>
        </p:nvSpPr>
        <p:spPr>
          <a:xfrm>
            <a:off x="1092066" y="461665"/>
            <a:ext cx="10007868" cy="523220"/>
          </a:xfrm>
          <a:prstGeom prst="rect">
            <a:avLst/>
          </a:prstGeom>
        </p:spPr>
        <p:txBody>
          <a:bodyPr wrap="none">
            <a:spAutoFit/>
          </a:bodyPr>
          <a:lstStyle/>
          <a:p>
            <a:r>
              <a:rPr lang="pt-BR" sz="2800" b="1" dirty="0">
                <a:ln>
                  <a:solidFill>
                    <a:schemeClr val="bg1"/>
                  </a:solidFill>
                </a:ln>
                <a:latin typeface="Magneto" panose="04030805050802020D02" pitchFamily="82" charset="0"/>
              </a:rPr>
              <a:t>Le jardin botanique de Rio, Rio de Janeiro, Brésil</a:t>
            </a:r>
            <a:endParaRPr lang="fr-FR" sz="2800" b="1" dirty="0">
              <a:ln>
                <a:solidFill>
                  <a:schemeClr val="bg1"/>
                </a:solidFill>
              </a:ln>
              <a:latin typeface="Magneto" panose="04030805050802020D02" pitchFamily="82" charset="0"/>
            </a:endParaRPr>
          </a:p>
        </p:txBody>
      </p:sp>
    </p:spTree>
    <p:extLst>
      <p:ext uri="{BB962C8B-B14F-4D97-AF65-F5344CB8AC3E}">
        <p14:creationId xmlns:p14="http://schemas.microsoft.com/office/powerpoint/2010/main" val="1713806804"/>
      </p:ext>
    </p:extLst>
  </p:cSld>
  <p:clrMapOvr>
    <a:masterClrMapping/>
  </p:clrMapOvr>
  <mc:AlternateContent xmlns:mc="http://schemas.openxmlformats.org/markup-compatibility/2006" xmlns:p14="http://schemas.microsoft.com/office/powerpoint/2010/main">
    <mc:Choice Requires="p14">
      <p:transition spd="slow" p14:dur="6500" advTm="9000">
        <p:circle/>
      </p:transition>
    </mc:Choice>
    <mc:Fallback xmlns="">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8">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8">
                                            <p:txEl>
                                              <p:pRg st="0" end="0"/>
                                            </p:txEl>
                                          </p:spTgt>
                                        </p:tgtEl>
                                        <p:attrNameLst>
                                          <p:attrName>ppt_w</p:attrName>
                                        </p:attrNameLst>
                                      </p:cBhvr>
                                    </p:anim>
                                    <p:anim by="(#ppt_w*0.50)" calcmode="lin" valueType="num">
                                      <p:cBhvr>
                                        <p:cTn id="16" dur="500" decel="50000" autoRev="1" fill="hold">
                                          <p:stCondLst>
                                            <p:cond delay="0"/>
                                          </p:stCondLst>
                                        </p:cTn>
                                        <p:tgtEl>
                                          <p:spTgt spid="8">
                                            <p:txEl>
                                              <p:pRg st="0" end="0"/>
                                            </p:txEl>
                                          </p:spTgt>
                                        </p:tgtEl>
                                        <p:attrNameLst>
                                          <p:attrName>ppt_x</p:attrName>
                                        </p:attrNameLst>
                                      </p:cBhvr>
                                    </p:anim>
                                    <p:anim from="(-#ppt_h/2)" to="(#ppt_y)" calcmode="lin" valueType="num">
                                      <p:cBhvr>
                                        <p:cTn id="17" dur="1000" fill="hold">
                                          <p:stCondLst>
                                            <p:cond delay="0"/>
                                          </p:stCondLst>
                                        </p:cTn>
                                        <p:tgtEl>
                                          <p:spTgt spid="8">
                                            <p:txEl>
                                              <p:pRg st="0" end="0"/>
                                            </p:txEl>
                                          </p:spTgt>
                                        </p:tgtEl>
                                        <p:attrNameLst>
                                          <p:attrName>ppt_y</p:attrName>
                                        </p:attrNameLst>
                                      </p:cBhvr>
                                    </p:anim>
                                    <p:animRot by="21600000">
                                      <p:cBhvr>
                                        <p:cTn id="18" dur="1000" fill="hold">
                                          <p:stCondLst>
                                            <p:cond delay="0"/>
                                          </p:stCondLst>
                                        </p:cTn>
                                        <p:tgtEl>
                                          <p:spTgt spid="8">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3002" y="39330"/>
            <a:ext cx="12125995" cy="6779340"/>
          </a:xfrm>
          <a:prstGeom prst="rect">
            <a:avLst/>
          </a:prstGeom>
        </p:spPr>
      </p:pic>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27/01/2019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18</a:t>
            </a:fld>
            <a:endParaRPr lang="fr-FR" sz="1600" b="1" dirty="0"/>
          </a:p>
        </p:txBody>
      </p:sp>
      <p:pic>
        <p:nvPicPr>
          <p:cNvPr id="3" name="Image 2"/>
          <p:cNvPicPr>
            <a:picLocks noChangeAspect="1"/>
          </p:cNvPicPr>
          <p:nvPr/>
        </p:nvPicPr>
        <p:blipFill>
          <a:blip r:embed="rId4"/>
          <a:stretch>
            <a:fillRect/>
          </a:stretch>
        </p:blipFill>
        <p:spPr>
          <a:xfrm>
            <a:off x="1557867" y="388526"/>
            <a:ext cx="9098844" cy="6065896"/>
          </a:xfrm>
          <a:prstGeom prst="rect">
            <a:avLst/>
          </a:prstGeom>
          <a:effectLst>
            <a:softEdge rad="127000"/>
          </a:effectLst>
        </p:spPr>
      </p:pic>
    </p:spTree>
    <p:extLst>
      <p:ext uri="{BB962C8B-B14F-4D97-AF65-F5344CB8AC3E}">
        <p14:creationId xmlns:p14="http://schemas.microsoft.com/office/powerpoint/2010/main" val="456385143"/>
      </p:ext>
    </p:extLst>
  </p:cSld>
  <p:clrMapOvr>
    <a:masterClrMapping/>
  </p:clrMapOvr>
  <mc:AlternateContent xmlns:mc="http://schemas.openxmlformats.org/markup-compatibility/2006" xmlns:p14="http://schemas.microsoft.com/office/powerpoint/2010/main">
    <mc:Choice Requires="p14">
      <p:transition spd="slow" p14:dur="6500" advTm="9000">
        <p:circle/>
      </p:transition>
    </mc:Choice>
    <mc:Fallback xmlns="">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332425" y="0"/>
            <a:ext cx="9527150" cy="6349551"/>
          </a:xfrm>
          <a:prstGeom prst="rect">
            <a:avLst/>
          </a:prstGeom>
        </p:spPr>
      </p:pic>
      <p:sp>
        <p:nvSpPr>
          <p:cNvPr id="5" name="Espace réservé de la date 4"/>
          <p:cNvSpPr>
            <a:spLocks noGrp="1"/>
          </p:cNvSpPr>
          <p:nvPr>
            <p:ph type="dt" sz="half" idx="10"/>
          </p:nvPr>
        </p:nvSpPr>
        <p:spPr>
          <a:xfrm>
            <a:off x="359619" y="275368"/>
            <a:ext cx="2743200" cy="365125"/>
          </a:xfrm>
        </p:spPr>
        <p:txBody>
          <a:bodyPr/>
          <a:lstStyle/>
          <a:p>
            <a:fld id="{180E12A5-C9D0-4377-9C9A-B5DBDAE6BF90}" type="datetime1">
              <a:rPr lang="fr-FR" sz="1600" b="1" smtClean="0"/>
              <a:t>27/01/2019</a:t>
            </a:fld>
            <a:endParaRPr lang="fr-FR" sz="1600" b="1" dirty="0"/>
          </a:p>
        </p:txBody>
      </p:sp>
      <p:sp>
        <p:nvSpPr>
          <p:cNvPr id="3" name="Rectangle 2"/>
          <p:cNvSpPr/>
          <p:nvPr/>
        </p:nvSpPr>
        <p:spPr>
          <a:xfrm>
            <a:off x="302229" y="326898"/>
            <a:ext cx="11554991" cy="6207025"/>
          </a:xfrm>
          <a:prstGeom prst="rect">
            <a:avLst/>
          </a:prstGeom>
          <a:noFill/>
          <a:ln w="571500">
            <a:gradFill flip="none" rotWithShape="1">
              <a:gsLst>
                <a:gs pos="97000">
                  <a:srgbClr val="FF0000"/>
                </a:gs>
                <a:gs pos="89000">
                  <a:schemeClr val="accent2">
                    <a:lumMod val="50000"/>
                  </a:schemeClr>
                </a:gs>
                <a:gs pos="92000">
                  <a:srgbClr val="FFFF00"/>
                </a:gs>
                <a:gs pos="100000">
                  <a:schemeClr val="accent2">
                    <a:lumMod val="50000"/>
                  </a:schemeClr>
                </a:gs>
              </a:gsLst>
              <a:path path="rect">
                <a:fillToRect l="50000" t="50000" r="50000" b="50000"/>
              </a:path>
              <a:tileRect/>
            </a:gra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Rectangle 7"/>
          <p:cNvSpPr/>
          <p:nvPr/>
        </p:nvSpPr>
        <p:spPr>
          <a:xfrm>
            <a:off x="1034138" y="792146"/>
            <a:ext cx="10051149" cy="5170646"/>
          </a:xfrm>
          <a:prstGeom prst="rect">
            <a:avLst/>
          </a:prstGeom>
        </p:spPr>
        <p:txBody>
          <a:bodyPr wrap="none">
            <a:spAutoFit/>
          </a:bodyPr>
          <a:lstStyle/>
          <a:p>
            <a:r>
              <a:rPr lang="fr-FR" sz="6600" b="1" dirty="0" smtClean="0">
                <a:latin typeface="Magneto" panose="04030805050802020D02" pitchFamily="82" charset="0"/>
              </a:rPr>
              <a:t>           C’était</a:t>
            </a:r>
          </a:p>
          <a:p>
            <a:r>
              <a:rPr lang="fr-FR" sz="6600" b="1" dirty="0" smtClean="0">
                <a:latin typeface="Magneto" panose="04030805050802020D02" pitchFamily="82" charset="0"/>
              </a:rPr>
              <a:t>Découvrez </a:t>
            </a:r>
            <a:r>
              <a:rPr lang="fr-FR" sz="6600" b="1" dirty="0">
                <a:latin typeface="Magneto" panose="04030805050802020D02" pitchFamily="82" charset="0"/>
              </a:rPr>
              <a:t>la beauté </a:t>
            </a:r>
            <a:endParaRPr lang="fr-FR" sz="6600" b="1" dirty="0" smtClean="0">
              <a:latin typeface="Magneto" panose="04030805050802020D02" pitchFamily="82" charset="0"/>
            </a:endParaRPr>
          </a:p>
          <a:p>
            <a:r>
              <a:rPr lang="fr-FR" sz="6600" b="1" dirty="0" smtClean="0">
                <a:latin typeface="Magneto" panose="04030805050802020D02" pitchFamily="82" charset="0"/>
              </a:rPr>
              <a:t>des </a:t>
            </a:r>
            <a:r>
              <a:rPr lang="fr-FR" sz="6600" b="1" dirty="0">
                <a:latin typeface="Magneto" panose="04030805050802020D02" pitchFamily="82" charset="0"/>
              </a:rPr>
              <a:t>jardins du </a:t>
            </a:r>
            <a:r>
              <a:rPr lang="fr-FR" sz="6600" b="1" dirty="0" smtClean="0">
                <a:latin typeface="Magneto" panose="04030805050802020D02" pitchFamily="82" charset="0"/>
              </a:rPr>
              <a:t>monde</a:t>
            </a:r>
          </a:p>
          <a:p>
            <a:r>
              <a:rPr lang="fr-FR" sz="6600" b="1" dirty="0" smtClean="0">
                <a:latin typeface="Magneto" panose="04030805050802020D02" pitchFamily="82" charset="0"/>
              </a:rPr>
              <a:t>             </a:t>
            </a:r>
            <a:r>
              <a:rPr lang="fr-FR" sz="6600" b="1" dirty="0" smtClean="0">
                <a:latin typeface="Magneto" panose="04030805050802020D02" pitchFamily="82" charset="0"/>
              </a:rPr>
              <a:t>N°2 </a:t>
            </a:r>
            <a:endParaRPr lang="fr-FR" sz="6600" b="1" dirty="0" smtClean="0">
              <a:latin typeface="Magneto" panose="04030805050802020D02" pitchFamily="82" charset="0"/>
            </a:endParaRPr>
          </a:p>
          <a:p>
            <a:r>
              <a:rPr lang="fr-FR" sz="6600" b="1" dirty="0" smtClean="0">
                <a:latin typeface="Magneto" panose="04030805050802020D02" pitchFamily="82" charset="0"/>
              </a:rPr>
              <a:t>        par Lande</a:t>
            </a:r>
            <a:endParaRPr lang="fr-FR" sz="6600" b="1" dirty="0">
              <a:latin typeface="Magneto" panose="04030805050802020D02" pitchFamily="82" charset="0"/>
            </a:endParaRPr>
          </a:p>
        </p:txBody>
      </p:sp>
      <p:sp>
        <p:nvSpPr>
          <p:cNvPr id="4" name="Rectangle 3"/>
          <p:cNvSpPr/>
          <p:nvPr/>
        </p:nvSpPr>
        <p:spPr>
          <a:xfrm>
            <a:off x="2664841" y="123715"/>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6" name="Espace réservé du pied de page 5"/>
          <p:cNvSpPr>
            <a:spLocks noGrp="1"/>
          </p:cNvSpPr>
          <p:nvPr>
            <p:ph type="ftr" sz="quarter" idx="11"/>
          </p:nvPr>
        </p:nvSpPr>
        <p:spPr>
          <a:xfrm>
            <a:off x="-670585" y="6589036"/>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19</a:t>
            </a:fld>
            <a:endParaRPr lang="fr-FR" sz="1600" b="1" dirty="0"/>
          </a:p>
        </p:txBody>
      </p:sp>
    </p:spTree>
    <p:extLst>
      <p:ext uri="{BB962C8B-B14F-4D97-AF65-F5344CB8AC3E}">
        <p14:creationId xmlns:p14="http://schemas.microsoft.com/office/powerpoint/2010/main" val="742398180"/>
      </p:ext>
    </p:extLst>
  </p:cSld>
  <p:clrMapOvr>
    <a:masterClrMapping/>
  </p:clrMapOvr>
  <mc:AlternateContent xmlns:mc="http://schemas.openxmlformats.org/markup-compatibility/2006" xmlns:p14="http://schemas.microsoft.com/office/powerpoint/2010/main">
    <mc:Choice Requires="p14">
      <p:transition spd="slow" p14:dur="6500" advTm="9000">
        <p:circle/>
      </p:transition>
    </mc:Choice>
    <mc:Fallback xmlns="">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2000"/>
                                        <p:tgtEl>
                                          <p:spTgt spid="9"/>
                                        </p:tgtEl>
                                      </p:cBhvr>
                                    </p:animEffect>
                                    <p:anim calcmode="lin" valueType="num">
                                      <p:cBhvr>
                                        <p:cTn id="16" dur="2000" fill="hold"/>
                                        <p:tgtEl>
                                          <p:spTgt spid="9"/>
                                        </p:tgtEl>
                                        <p:attrNameLst>
                                          <p:attrName>ppt_w</p:attrName>
                                        </p:attrNameLst>
                                      </p:cBhvr>
                                      <p:tavLst>
                                        <p:tav tm="0" fmla="#ppt_w*sin(2.5*pi*$)">
                                          <p:val>
                                            <p:fltVal val="0"/>
                                          </p:val>
                                        </p:tav>
                                        <p:tav tm="100000">
                                          <p:val>
                                            <p:fltVal val="1"/>
                                          </p:val>
                                        </p:tav>
                                      </p:tavLst>
                                    </p:anim>
                                    <p:anim calcmode="lin" valueType="num">
                                      <p:cBhvr>
                                        <p:cTn id="17" dur="2000" fill="hold"/>
                                        <p:tgtEl>
                                          <p:spTgt spid="9"/>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8">
                                            <p:txEl>
                                              <p:pRg st="0" end="0"/>
                                            </p:txEl>
                                          </p:spTgt>
                                        </p:tgtEl>
                                        <p:attrNameLst>
                                          <p:attrName>style.visibility</p:attrName>
                                        </p:attrNameLst>
                                      </p:cBhvr>
                                      <p:to>
                                        <p:strVal val="visible"/>
                                      </p:to>
                                    </p:set>
                                    <p:anim by="(-#ppt_w*2)" calcmode="lin" valueType="num">
                                      <p:cBhvr rctx="PPT">
                                        <p:cTn id="22" dur="500" autoRev="1" fill="hold">
                                          <p:stCondLst>
                                            <p:cond delay="0"/>
                                          </p:stCondLst>
                                        </p:cTn>
                                        <p:tgtEl>
                                          <p:spTgt spid="8">
                                            <p:txEl>
                                              <p:pRg st="0" end="0"/>
                                            </p:txEl>
                                          </p:spTgt>
                                        </p:tgtEl>
                                        <p:attrNameLst>
                                          <p:attrName>ppt_w</p:attrName>
                                        </p:attrNameLst>
                                      </p:cBhvr>
                                    </p:anim>
                                    <p:anim by="(#ppt_w*0.50)" calcmode="lin" valueType="num">
                                      <p:cBhvr>
                                        <p:cTn id="23" dur="500" decel="50000" autoRev="1" fill="hold">
                                          <p:stCondLst>
                                            <p:cond delay="0"/>
                                          </p:stCondLst>
                                        </p:cTn>
                                        <p:tgtEl>
                                          <p:spTgt spid="8">
                                            <p:txEl>
                                              <p:pRg st="0" end="0"/>
                                            </p:txEl>
                                          </p:spTgt>
                                        </p:tgtEl>
                                        <p:attrNameLst>
                                          <p:attrName>ppt_x</p:attrName>
                                        </p:attrNameLst>
                                      </p:cBhvr>
                                    </p:anim>
                                    <p:anim from="(-#ppt_h/2)" to="(#ppt_y)" calcmode="lin" valueType="num">
                                      <p:cBhvr>
                                        <p:cTn id="24" dur="1000" fill="hold">
                                          <p:stCondLst>
                                            <p:cond delay="0"/>
                                          </p:stCondLst>
                                        </p:cTn>
                                        <p:tgtEl>
                                          <p:spTgt spid="8">
                                            <p:txEl>
                                              <p:pRg st="0" end="0"/>
                                            </p:txEl>
                                          </p:spTgt>
                                        </p:tgtEl>
                                        <p:attrNameLst>
                                          <p:attrName>ppt_y</p:attrName>
                                        </p:attrNameLst>
                                      </p:cBhvr>
                                    </p:anim>
                                    <p:animRot by="21600000">
                                      <p:cBhvr>
                                        <p:cTn id="25" dur="1000" fill="hold">
                                          <p:stCondLst>
                                            <p:cond delay="0"/>
                                          </p:stCondLst>
                                        </p:cTn>
                                        <p:tgtEl>
                                          <p:spTgt spid="8">
                                            <p:txEl>
                                              <p:pRg st="0" end="0"/>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8">
                                            <p:txEl>
                                              <p:pRg st="1" end="1"/>
                                            </p:txEl>
                                          </p:spTgt>
                                        </p:tgtEl>
                                        <p:attrNameLst>
                                          <p:attrName>style.visibility</p:attrName>
                                        </p:attrNameLst>
                                      </p:cBhvr>
                                      <p:to>
                                        <p:strVal val="visible"/>
                                      </p:to>
                                    </p:set>
                                    <p:anim by="(-#ppt_w*2)" calcmode="lin" valueType="num">
                                      <p:cBhvr rctx="PPT">
                                        <p:cTn id="30" dur="500" autoRev="1" fill="hold">
                                          <p:stCondLst>
                                            <p:cond delay="0"/>
                                          </p:stCondLst>
                                        </p:cTn>
                                        <p:tgtEl>
                                          <p:spTgt spid="8">
                                            <p:txEl>
                                              <p:pRg st="1" end="1"/>
                                            </p:txEl>
                                          </p:spTgt>
                                        </p:tgtEl>
                                        <p:attrNameLst>
                                          <p:attrName>ppt_w</p:attrName>
                                        </p:attrNameLst>
                                      </p:cBhvr>
                                    </p:anim>
                                    <p:anim by="(#ppt_w*0.50)" calcmode="lin" valueType="num">
                                      <p:cBhvr>
                                        <p:cTn id="31" dur="500" decel="50000" autoRev="1" fill="hold">
                                          <p:stCondLst>
                                            <p:cond delay="0"/>
                                          </p:stCondLst>
                                        </p:cTn>
                                        <p:tgtEl>
                                          <p:spTgt spid="8">
                                            <p:txEl>
                                              <p:pRg st="1" end="1"/>
                                            </p:txEl>
                                          </p:spTgt>
                                        </p:tgtEl>
                                        <p:attrNameLst>
                                          <p:attrName>ppt_x</p:attrName>
                                        </p:attrNameLst>
                                      </p:cBhvr>
                                    </p:anim>
                                    <p:anim from="(-#ppt_h/2)" to="(#ppt_y)" calcmode="lin" valueType="num">
                                      <p:cBhvr>
                                        <p:cTn id="32" dur="1000" fill="hold">
                                          <p:stCondLst>
                                            <p:cond delay="0"/>
                                          </p:stCondLst>
                                        </p:cTn>
                                        <p:tgtEl>
                                          <p:spTgt spid="8">
                                            <p:txEl>
                                              <p:pRg st="1" end="1"/>
                                            </p:txEl>
                                          </p:spTgt>
                                        </p:tgtEl>
                                        <p:attrNameLst>
                                          <p:attrName>ppt_y</p:attrName>
                                        </p:attrNameLst>
                                      </p:cBhvr>
                                    </p:anim>
                                    <p:animRot by="21600000">
                                      <p:cBhvr>
                                        <p:cTn id="33" dur="1000" fill="hold">
                                          <p:stCondLst>
                                            <p:cond delay="0"/>
                                          </p:stCondLst>
                                        </p:cTn>
                                        <p:tgtEl>
                                          <p:spTgt spid="8">
                                            <p:txEl>
                                              <p:pRg st="1" end="1"/>
                                            </p:txEl>
                                          </p:spTgt>
                                        </p:tgtEl>
                                        <p:attrNameLst>
                                          <p:attrName>r</p:attrName>
                                        </p:attrNameLst>
                                      </p:cBhvr>
                                    </p:animRot>
                                  </p:childTnLst>
                                </p:cTn>
                              </p:par>
                            </p:childTnLst>
                          </p:cTn>
                        </p:par>
                      </p:childTnLst>
                    </p:cTn>
                  </p:par>
                  <p:par>
                    <p:cTn id="34" fill="hold">
                      <p:stCondLst>
                        <p:cond delay="indefinite"/>
                      </p:stCondLst>
                      <p:childTnLst>
                        <p:par>
                          <p:cTn id="35" fill="hold">
                            <p:stCondLst>
                              <p:cond delay="0"/>
                            </p:stCondLst>
                            <p:childTnLst>
                              <p:par>
                                <p:cTn id="36" presetID="56" presetClass="entr" presetSubtype="0" fill="hold" nodeType="clickEffect">
                                  <p:stCondLst>
                                    <p:cond delay="0"/>
                                  </p:stCondLst>
                                  <p:iterate type="lt">
                                    <p:tmPct val="10000"/>
                                  </p:iterate>
                                  <p:childTnLst>
                                    <p:set>
                                      <p:cBhvr>
                                        <p:cTn id="37" dur="1" fill="hold">
                                          <p:stCondLst>
                                            <p:cond delay="0"/>
                                          </p:stCondLst>
                                        </p:cTn>
                                        <p:tgtEl>
                                          <p:spTgt spid="8">
                                            <p:txEl>
                                              <p:pRg st="2" end="2"/>
                                            </p:txEl>
                                          </p:spTgt>
                                        </p:tgtEl>
                                        <p:attrNameLst>
                                          <p:attrName>style.visibility</p:attrName>
                                        </p:attrNameLst>
                                      </p:cBhvr>
                                      <p:to>
                                        <p:strVal val="visible"/>
                                      </p:to>
                                    </p:set>
                                    <p:anim by="(-#ppt_w*2)" calcmode="lin" valueType="num">
                                      <p:cBhvr rctx="PPT">
                                        <p:cTn id="38" dur="500" autoRev="1" fill="hold">
                                          <p:stCondLst>
                                            <p:cond delay="0"/>
                                          </p:stCondLst>
                                        </p:cTn>
                                        <p:tgtEl>
                                          <p:spTgt spid="8">
                                            <p:txEl>
                                              <p:pRg st="2" end="2"/>
                                            </p:txEl>
                                          </p:spTgt>
                                        </p:tgtEl>
                                        <p:attrNameLst>
                                          <p:attrName>ppt_w</p:attrName>
                                        </p:attrNameLst>
                                      </p:cBhvr>
                                    </p:anim>
                                    <p:anim by="(#ppt_w*0.50)" calcmode="lin" valueType="num">
                                      <p:cBhvr>
                                        <p:cTn id="39" dur="500" decel="50000" autoRev="1" fill="hold">
                                          <p:stCondLst>
                                            <p:cond delay="0"/>
                                          </p:stCondLst>
                                        </p:cTn>
                                        <p:tgtEl>
                                          <p:spTgt spid="8">
                                            <p:txEl>
                                              <p:pRg st="2" end="2"/>
                                            </p:txEl>
                                          </p:spTgt>
                                        </p:tgtEl>
                                        <p:attrNameLst>
                                          <p:attrName>ppt_x</p:attrName>
                                        </p:attrNameLst>
                                      </p:cBhvr>
                                    </p:anim>
                                    <p:anim from="(-#ppt_h/2)" to="(#ppt_y)" calcmode="lin" valueType="num">
                                      <p:cBhvr>
                                        <p:cTn id="40" dur="1000" fill="hold">
                                          <p:stCondLst>
                                            <p:cond delay="0"/>
                                          </p:stCondLst>
                                        </p:cTn>
                                        <p:tgtEl>
                                          <p:spTgt spid="8">
                                            <p:txEl>
                                              <p:pRg st="2" end="2"/>
                                            </p:txEl>
                                          </p:spTgt>
                                        </p:tgtEl>
                                        <p:attrNameLst>
                                          <p:attrName>ppt_y</p:attrName>
                                        </p:attrNameLst>
                                      </p:cBhvr>
                                    </p:anim>
                                    <p:animRot by="21600000">
                                      <p:cBhvr>
                                        <p:cTn id="41" dur="1000" fill="hold">
                                          <p:stCondLst>
                                            <p:cond delay="0"/>
                                          </p:stCondLst>
                                        </p:cTn>
                                        <p:tgtEl>
                                          <p:spTgt spid="8">
                                            <p:txEl>
                                              <p:pRg st="2" end="2"/>
                                            </p:txEl>
                                          </p:spTgt>
                                        </p:tgtEl>
                                        <p:attrNameLst>
                                          <p:attrName>r</p:attrName>
                                        </p:attrNameLst>
                                      </p:cBhvr>
                                    </p:animRot>
                                  </p:childTnLst>
                                </p:cTn>
                              </p:par>
                            </p:childTnLst>
                          </p:cTn>
                        </p:par>
                      </p:childTnLst>
                    </p:cTn>
                  </p:par>
                  <p:par>
                    <p:cTn id="42" fill="hold">
                      <p:stCondLst>
                        <p:cond delay="indefinite"/>
                      </p:stCondLst>
                      <p:childTnLst>
                        <p:par>
                          <p:cTn id="43" fill="hold">
                            <p:stCondLst>
                              <p:cond delay="0"/>
                            </p:stCondLst>
                            <p:childTnLst>
                              <p:par>
                                <p:cTn id="44" presetID="56" presetClass="entr" presetSubtype="0" fill="hold" nodeType="clickEffect">
                                  <p:stCondLst>
                                    <p:cond delay="0"/>
                                  </p:stCondLst>
                                  <p:iterate type="lt">
                                    <p:tmPct val="10000"/>
                                  </p:iterate>
                                  <p:childTnLst>
                                    <p:set>
                                      <p:cBhvr>
                                        <p:cTn id="45" dur="1" fill="hold">
                                          <p:stCondLst>
                                            <p:cond delay="0"/>
                                          </p:stCondLst>
                                        </p:cTn>
                                        <p:tgtEl>
                                          <p:spTgt spid="8">
                                            <p:txEl>
                                              <p:pRg st="3" end="3"/>
                                            </p:txEl>
                                          </p:spTgt>
                                        </p:tgtEl>
                                        <p:attrNameLst>
                                          <p:attrName>style.visibility</p:attrName>
                                        </p:attrNameLst>
                                      </p:cBhvr>
                                      <p:to>
                                        <p:strVal val="visible"/>
                                      </p:to>
                                    </p:set>
                                    <p:anim by="(-#ppt_w*2)" calcmode="lin" valueType="num">
                                      <p:cBhvr rctx="PPT">
                                        <p:cTn id="46" dur="500" autoRev="1" fill="hold">
                                          <p:stCondLst>
                                            <p:cond delay="0"/>
                                          </p:stCondLst>
                                        </p:cTn>
                                        <p:tgtEl>
                                          <p:spTgt spid="8">
                                            <p:txEl>
                                              <p:pRg st="3" end="3"/>
                                            </p:txEl>
                                          </p:spTgt>
                                        </p:tgtEl>
                                        <p:attrNameLst>
                                          <p:attrName>ppt_w</p:attrName>
                                        </p:attrNameLst>
                                      </p:cBhvr>
                                    </p:anim>
                                    <p:anim by="(#ppt_w*0.50)" calcmode="lin" valueType="num">
                                      <p:cBhvr>
                                        <p:cTn id="47" dur="500" decel="50000" autoRev="1" fill="hold">
                                          <p:stCondLst>
                                            <p:cond delay="0"/>
                                          </p:stCondLst>
                                        </p:cTn>
                                        <p:tgtEl>
                                          <p:spTgt spid="8">
                                            <p:txEl>
                                              <p:pRg st="3" end="3"/>
                                            </p:txEl>
                                          </p:spTgt>
                                        </p:tgtEl>
                                        <p:attrNameLst>
                                          <p:attrName>ppt_x</p:attrName>
                                        </p:attrNameLst>
                                      </p:cBhvr>
                                    </p:anim>
                                    <p:anim from="(-#ppt_h/2)" to="(#ppt_y)" calcmode="lin" valueType="num">
                                      <p:cBhvr>
                                        <p:cTn id="48" dur="1000" fill="hold">
                                          <p:stCondLst>
                                            <p:cond delay="0"/>
                                          </p:stCondLst>
                                        </p:cTn>
                                        <p:tgtEl>
                                          <p:spTgt spid="8">
                                            <p:txEl>
                                              <p:pRg st="3" end="3"/>
                                            </p:txEl>
                                          </p:spTgt>
                                        </p:tgtEl>
                                        <p:attrNameLst>
                                          <p:attrName>ppt_y</p:attrName>
                                        </p:attrNameLst>
                                      </p:cBhvr>
                                    </p:anim>
                                    <p:animRot by="21600000">
                                      <p:cBhvr>
                                        <p:cTn id="49" dur="1000" fill="hold">
                                          <p:stCondLst>
                                            <p:cond delay="0"/>
                                          </p:stCondLst>
                                        </p:cTn>
                                        <p:tgtEl>
                                          <p:spTgt spid="8">
                                            <p:txEl>
                                              <p:pRg st="3" end="3"/>
                                            </p:txEl>
                                          </p:spTgt>
                                        </p:tgtEl>
                                        <p:attrNameLst>
                                          <p:attrName>r</p:attrName>
                                        </p:attrNameLst>
                                      </p:cBhvr>
                                    </p:animRot>
                                  </p:childTnLst>
                                </p:cTn>
                              </p:par>
                            </p:childTnLst>
                          </p:cTn>
                        </p:par>
                      </p:childTnLst>
                    </p:cTn>
                  </p:par>
                  <p:par>
                    <p:cTn id="50" fill="hold">
                      <p:stCondLst>
                        <p:cond delay="indefinite"/>
                      </p:stCondLst>
                      <p:childTnLst>
                        <p:par>
                          <p:cTn id="51" fill="hold">
                            <p:stCondLst>
                              <p:cond delay="0"/>
                            </p:stCondLst>
                            <p:childTnLst>
                              <p:par>
                                <p:cTn id="52" presetID="56" presetClass="entr" presetSubtype="0" fill="hold" nodeType="clickEffect">
                                  <p:stCondLst>
                                    <p:cond delay="0"/>
                                  </p:stCondLst>
                                  <p:iterate type="lt">
                                    <p:tmPct val="10000"/>
                                  </p:iterate>
                                  <p:childTnLst>
                                    <p:set>
                                      <p:cBhvr>
                                        <p:cTn id="53" dur="1" fill="hold">
                                          <p:stCondLst>
                                            <p:cond delay="0"/>
                                          </p:stCondLst>
                                        </p:cTn>
                                        <p:tgtEl>
                                          <p:spTgt spid="8">
                                            <p:txEl>
                                              <p:pRg st="4" end="4"/>
                                            </p:txEl>
                                          </p:spTgt>
                                        </p:tgtEl>
                                        <p:attrNameLst>
                                          <p:attrName>style.visibility</p:attrName>
                                        </p:attrNameLst>
                                      </p:cBhvr>
                                      <p:to>
                                        <p:strVal val="visible"/>
                                      </p:to>
                                    </p:set>
                                    <p:anim by="(-#ppt_w*2)" calcmode="lin" valueType="num">
                                      <p:cBhvr rctx="PPT">
                                        <p:cTn id="54" dur="500" autoRev="1" fill="hold">
                                          <p:stCondLst>
                                            <p:cond delay="0"/>
                                          </p:stCondLst>
                                        </p:cTn>
                                        <p:tgtEl>
                                          <p:spTgt spid="8">
                                            <p:txEl>
                                              <p:pRg st="4" end="4"/>
                                            </p:txEl>
                                          </p:spTgt>
                                        </p:tgtEl>
                                        <p:attrNameLst>
                                          <p:attrName>ppt_w</p:attrName>
                                        </p:attrNameLst>
                                      </p:cBhvr>
                                    </p:anim>
                                    <p:anim by="(#ppt_w*0.50)" calcmode="lin" valueType="num">
                                      <p:cBhvr>
                                        <p:cTn id="55" dur="500" decel="50000" autoRev="1" fill="hold">
                                          <p:stCondLst>
                                            <p:cond delay="0"/>
                                          </p:stCondLst>
                                        </p:cTn>
                                        <p:tgtEl>
                                          <p:spTgt spid="8">
                                            <p:txEl>
                                              <p:pRg st="4" end="4"/>
                                            </p:txEl>
                                          </p:spTgt>
                                        </p:tgtEl>
                                        <p:attrNameLst>
                                          <p:attrName>ppt_x</p:attrName>
                                        </p:attrNameLst>
                                      </p:cBhvr>
                                    </p:anim>
                                    <p:anim from="(-#ppt_h/2)" to="(#ppt_y)" calcmode="lin" valueType="num">
                                      <p:cBhvr>
                                        <p:cTn id="56" dur="1000" fill="hold">
                                          <p:stCondLst>
                                            <p:cond delay="0"/>
                                          </p:stCondLst>
                                        </p:cTn>
                                        <p:tgtEl>
                                          <p:spTgt spid="8">
                                            <p:txEl>
                                              <p:pRg st="4" end="4"/>
                                            </p:txEl>
                                          </p:spTgt>
                                        </p:tgtEl>
                                        <p:attrNameLst>
                                          <p:attrName>ppt_y</p:attrName>
                                        </p:attrNameLst>
                                      </p:cBhvr>
                                    </p:anim>
                                    <p:animRot by="21600000">
                                      <p:cBhvr>
                                        <p:cTn id="57" dur="1000" fill="hold">
                                          <p:stCondLst>
                                            <p:cond delay="0"/>
                                          </p:stCondLst>
                                        </p:cTn>
                                        <p:tgtEl>
                                          <p:spTgt spid="8">
                                            <p:txEl>
                                              <p:pRg st="4" end="4"/>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1267</TotalTime>
  <Words>534</Words>
  <Application>Microsoft Office PowerPoint</Application>
  <PresentationFormat>Grand écran</PresentationFormat>
  <Paragraphs>113</Paragraphs>
  <Slides>19</Slides>
  <Notes>19</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19</vt:i4>
      </vt:variant>
    </vt:vector>
  </HeadingPairs>
  <TitlesOfParts>
    <vt:vector size="24" baseType="lpstr">
      <vt:lpstr>Arial</vt:lpstr>
      <vt:lpstr>Calibri</vt:lpstr>
      <vt:lpstr>Calibri Light</vt:lpstr>
      <vt:lpstr>Magneto</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27</cp:revision>
  <dcterms:created xsi:type="dcterms:W3CDTF">2019-01-01T15:07:43Z</dcterms:created>
  <dcterms:modified xsi:type="dcterms:W3CDTF">2019-01-27T16:01:28Z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