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7" r:id="rId2"/>
    <p:sldId id="258" r:id="rId3"/>
    <p:sldId id="259" r:id="rId4"/>
    <p:sldId id="260" r:id="rId5"/>
    <p:sldId id="261" r:id="rId6"/>
    <p:sldId id="262" r:id="rId7"/>
    <p:sldId id="263" r:id="rId8"/>
    <p:sldId id="264" r:id="rId9"/>
    <p:sldId id="265" r:id="rId10"/>
    <p:sldId id="266" r:id="rId11"/>
    <p:sldId id="273" r:id="rId12"/>
    <p:sldId id="274" r:id="rId13"/>
    <p:sldId id="275" r:id="rId14"/>
    <p:sldId id="276" r:id="rId15"/>
    <p:sldId id="277" r:id="rId16"/>
    <p:sldId id="278" r:id="rId17"/>
    <p:sldId id="279"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5Asdq02Qu2UGC8ofSNkIg==" hashData="aypyOxHIRH/FRcNcJeq4lsCcvCMx+qD4UN25THk9JBSZYzLUoPyLrYmWAWB3KxlPHBiMuWtKzuzX8DnjWMnfb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1" d="100"/>
          <a:sy n="81" d="100"/>
        </p:scale>
        <p:origin x="396" y="20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27/01/2019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28979897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35113291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19293906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2843651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6772346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1895455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5381834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27/01/2019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27/01/2019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27/01/2019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27/01/2019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27/01/2019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27/01/2019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27/01/2019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27/01/2019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27/01/2019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27/01/2019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27/01/2019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27/01/2019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75873" y="453694"/>
            <a:ext cx="9527150" cy="6349551"/>
          </a:xfrm>
          <a:prstGeom prst="rect">
            <a:avLst/>
          </a:prstGeom>
        </p:spPr>
      </p:pic>
      <p:sp>
        <p:nvSpPr>
          <p:cNvPr id="5" name="Espace réservé de la date 4"/>
          <p:cNvSpPr>
            <a:spLocks noGrp="1"/>
          </p:cNvSpPr>
          <p:nvPr>
            <p:ph type="dt" sz="half" idx="10"/>
          </p:nvPr>
        </p:nvSpPr>
        <p:spPr>
          <a:xfrm>
            <a:off x="359619" y="275368"/>
            <a:ext cx="2743200" cy="365125"/>
          </a:xfrm>
        </p:spPr>
        <p:txBody>
          <a:bodyPr/>
          <a:lstStyle/>
          <a:p>
            <a:fld id="{180E12A5-C9D0-4377-9C9A-B5DBDAE6BF90}" type="datetime1">
              <a:rPr lang="fr-FR" sz="1600" b="1" smtClean="0"/>
              <a:t>27/01/2019</a:t>
            </a:fld>
            <a:endParaRPr lang="fr-FR" sz="1600" b="1" dirty="0"/>
          </a:p>
        </p:txBody>
      </p:sp>
      <p:sp>
        <p:nvSpPr>
          <p:cNvPr id="3" name="Rectangle 2"/>
          <p:cNvSpPr/>
          <p:nvPr/>
        </p:nvSpPr>
        <p:spPr>
          <a:xfrm>
            <a:off x="302229" y="326898"/>
            <a:ext cx="11554991" cy="6207025"/>
          </a:xfrm>
          <a:prstGeom prst="rect">
            <a:avLst/>
          </a:prstGeom>
          <a:noFill/>
          <a:ln w="571500">
            <a:gradFill flip="none" rotWithShape="1">
              <a:gsLst>
                <a:gs pos="97000">
                  <a:srgbClr val="FF0000"/>
                </a:gs>
                <a:gs pos="89000">
                  <a:schemeClr val="accent2">
                    <a:lumMod val="50000"/>
                  </a:schemeClr>
                </a:gs>
                <a:gs pos="92000">
                  <a:srgbClr val="FFFF00"/>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054149" y="1182557"/>
            <a:ext cx="10051149" cy="4154984"/>
          </a:xfrm>
          <a:prstGeom prst="rect">
            <a:avLst/>
          </a:prstGeom>
        </p:spPr>
        <p:txBody>
          <a:bodyPr wrap="none">
            <a:spAutoFit/>
          </a:bodyPr>
          <a:lstStyle/>
          <a:p>
            <a:r>
              <a:rPr lang="fr-FR" sz="6600" b="1" dirty="0" smtClean="0">
                <a:latin typeface="Magneto" panose="04030805050802020D02" pitchFamily="82" charset="0"/>
              </a:rPr>
              <a:t>Découvrez </a:t>
            </a:r>
            <a:r>
              <a:rPr lang="fr-FR" sz="6600" b="1" dirty="0">
                <a:latin typeface="Magneto" panose="04030805050802020D02" pitchFamily="82" charset="0"/>
              </a:rPr>
              <a:t>la beauté </a:t>
            </a:r>
            <a:endParaRPr lang="fr-FR" sz="6600" b="1" dirty="0" smtClean="0">
              <a:latin typeface="Magneto" panose="04030805050802020D02" pitchFamily="82" charset="0"/>
            </a:endParaRPr>
          </a:p>
          <a:p>
            <a:r>
              <a:rPr lang="fr-FR" sz="6600" b="1" dirty="0" smtClean="0">
                <a:latin typeface="Magneto" panose="04030805050802020D02" pitchFamily="82" charset="0"/>
              </a:rPr>
              <a:t>des </a:t>
            </a:r>
            <a:r>
              <a:rPr lang="fr-FR" sz="6600" b="1" dirty="0">
                <a:latin typeface="Magneto" panose="04030805050802020D02" pitchFamily="82" charset="0"/>
              </a:rPr>
              <a:t>jardins du </a:t>
            </a:r>
            <a:r>
              <a:rPr lang="fr-FR" sz="6600" b="1" dirty="0" smtClean="0">
                <a:latin typeface="Magneto" panose="04030805050802020D02" pitchFamily="82" charset="0"/>
              </a:rPr>
              <a:t>monde</a:t>
            </a:r>
          </a:p>
          <a:p>
            <a:r>
              <a:rPr lang="fr-FR" sz="6600" b="1" dirty="0" smtClean="0">
                <a:latin typeface="Magneto" panose="04030805050802020D02" pitchFamily="82" charset="0"/>
              </a:rPr>
              <a:t>             N°1 </a:t>
            </a:r>
          </a:p>
          <a:p>
            <a:r>
              <a:rPr lang="fr-FR" sz="6600" b="1" dirty="0" smtClean="0">
                <a:latin typeface="Magneto" panose="04030805050802020D02" pitchFamily="82" charset="0"/>
              </a:rPr>
              <a:t>         par Lande</a:t>
            </a:r>
            <a:endParaRPr lang="fr-FR" sz="6600" b="1" dirty="0">
              <a:latin typeface="Magneto" panose="04030805050802020D02" pitchFamily="82" charset="0"/>
            </a:endParaRPr>
          </a:p>
        </p:txBody>
      </p:sp>
      <p:sp>
        <p:nvSpPr>
          <p:cNvPr id="4" name="Rectangle 3"/>
          <p:cNvSpPr/>
          <p:nvPr/>
        </p:nvSpPr>
        <p:spPr>
          <a:xfrm>
            <a:off x="2664841" y="123715"/>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6" name="Espace réservé du pied de page 5"/>
          <p:cNvSpPr>
            <a:spLocks noGrp="1"/>
          </p:cNvSpPr>
          <p:nvPr>
            <p:ph type="ftr" sz="quarter" idx="11"/>
          </p:nvPr>
        </p:nvSpPr>
        <p:spPr>
          <a:xfrm>
            <a:off x="-670585" y="6589036"/>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4="http://schemas.microsoft.com/office/powerpoint/2010/main" Requires="p14">
      <p:transition spd="slow" p14:dur="6500" advTm="9000">
        <p:circle/>
        <p:sndAc>
          <p:stSnd loop="1">
            <p:snd r:embed="rId3" name="Paris en ballon(RW)_001.wav"/>
          </p:stSnd>
        </p:sndAc>
      </p:transition>
    </mc:Choice>
    <mc:Fallback>
      <p:transition spd="slow" advTm="9000">
        <p:circle/>
        <p:sndAc>
          <p:stSnd loop="1">
            <p:snd r:embed="rId3" name="Paris en ballon(RW)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0" end="0"/>
                                            </p:txEl>
                                          </p:spTgt>
                                        </p:tgtEl>
                                        <p:attrNameLst>
                                          <p:attrName>ppt_w</p:attrName>
                                        </p:attrNameLst>
                                      </p:cBhvr>
                                    </p:anim>
                                    <p:anim by="(#ppt_w*0.50)" calcmode="lin" valueType="num">
                                      <p:cBhvr>
                                        <p:cTn id="23" dur="500" decel="50000" autoRev="1" fill="hold">
                                          <p:stCondLst>
                                            <p:cond delay="0"/>
                                          </p:stCondLst>
                                        </p:cTn>
                                        <p:tgtEl>
                                          <p:spTgt spid="8">
                                            <p:txEl>
                                              <p:pRg st="0" end="0"/>
                                            </p:txEl>
                                          </p:spTgt>
                                        </p:tgtEl>
                                        <p:attrNameLst>
                                          <p:attrName>ppt_x</p:attrName>
                                        </p:attrNameLst>
                                      </p:cBhvr>
                                    </p:anim>
                                    <p:anim from="(-#ppt_h/2)" to="(#ppt_y)" calcmode="lin" valueType="num">
                                      <p:cBhvr>
                                        <p:cTn id="24" dur="1000" fill="hold">
                                          <p:stCondLst>
                                            <p:cond delay="0"/>
                                          </p:stCondLst>
                                        </p:cTn>
                                        <p:tgtEl>
                                          <p:spTgt spid="8">
                                            <p:txEl>
                                              <p:pRg st="0" end="0"/>
                                            </p:txEl>
                                          </p:spTgt>
                                        </p:tgtEl>
                                        <p:attrNameLst>
                                          <p:attrName>ppt_y</p:attrName>
                                        </p:attrNameLst>
                                      </p:cBhvr>
                                    </p:anim>
                                    <p:animRot by="21600000">
                                      <p:cBhvr>
                                        <p:cTn id="25" dur="1000" fill="hold">
                                          <p:stCondLst>
                                            <p:cond delay="0"/>
                                          </p:stCondLst>
                                        </p:cTn>
                                        <p:tgtEl>
                                          <p:spTgt spid="8">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1" end="1"/>
                                            </p:txEl>
                                          </p:spTgt>
                                        </p:tgtEl>
                                        <p:attrNameLst>
                                          <p:attrName>ppt_w</p:attrName>
                                        </p:attrNameLst>
                                      </p:cBhvr>
                                    </p:anim>
                                    <p:anim by="(#ppt_w*0.50)" calcmode="lin" valueType="num">
                                      <p:cBhvr>
                                        <p:cTn id="31" dur="500" decel="50000" autoRev="1" fill="hold">
                                          <p:stCondLst>
                                            <p:cond delay="0"/>
                                          </p:stCondLst>
                                        </p:cTn>
                                        <p:tgtEl>
                                          <p:spTgt spid="8">
                                            <p:txEl>
                                              <p:pRg st="1" end="1"/>
                                            </p:txEl>
                                          </p:spTgt>
                                        </p:tgtEl>
                                        <p:attrNameLst>
                                          <p:attrName>ppt_x</p:attrName>
                                        </p:attrNameLst>
                                      </p:cBhvr>
                                    </p:anim>
                                    <p:anim from="(-#ppt_h/2)" to="(#ppt_y)" calcmode="lin" valueType="num">
                                      <p:cBhvr>
                                        <p:cTn id="32" dur="1000" fill="hold">
                                          <p:stCondLst>
                                            <p:cond delay="0"/>
                                          </p:stCondLst>
                                        </p:cTn>
                                        <p:tgtEl>
                                          <p:spTgt spid="8">
                                            <p:txEl>
                                              <p:pRg st="1" end="1"/>
                                            </p:txEl>
                                          </p:spTgt>
                                        </p:tgtEl>
                                        <p:attrNameLst>
                                          <p:attrName>ppt_y</p:attrName>
                                        </p:attrNameLst>
                                      </p:cBhvr>
                                    </p:anim>
                                    <p:animRot by="21600000">
                                      <p:cBhvr>
                                        <p:cTn id="33" dur="1000" fill="hold">
                                          <p:stCondLst>
                                            <p:cond delay="0"/>
                                          </p:stCondLst>
                                        </p:cTn>
                                        <p:tgtEl>
                                          <p:spTgt spid="8">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8">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8">
                                            <p:txEl>
                                              <p:pRg st="2" end="2"/>
                                            </p:txEl>
                                          </p:spTgt>
                                        </p:tgtEl>
                                        <p:attrNameLst>
                                          <p:attrName>ppt_w</p:attrName>
                                        </p:attrNameLst>
                                      </p:cBhvr>
                                    </p:anim>
                                    <p:anim by="(#ppt_w*0.50)" calcmode="lin" valueType="num">
                                      <p:cBhvr>
                                        <p:cTn id="39" dur="500" decel="50000" autoRev="1" fill="hold">
                                          <p:stCondLst>
                                            <p:cond delay="0"/>
                                          </p:stCondLst>
                                        </p:cTn>
                                        <p:tgtEl>
                                          <p:spTgt spid="8">
                                            <p:txEl>
                                              <p:pRg st="2" end="2"/>
                                            </p:txEl>
                                          </p:spTgt>
                                        </p:tgtEl>
                                        <p:attrNameLst>
                                          <p:attrName>ppt_x</p:attrName>
                                        </p:attrNameLst>
                                      </p:cBhvr>
                                    </p:anim>
                                    <p:anim from="(-#ppt_h/2)" to="(#ppt_y)" calcmode="lin" valueType="num">
                                      <p:cBhvr>
                                        <p:cTn id="40" dur="1000" fill="hold">
                                          <p:stCondLst>
                                            <p:cond delay="0"/>
                                          </p:stCondLst>
                                        </p:cTn>
                                        <p:tgtEl>
                                          <p:spTgt spid="8">
                                            <p:txEl>
                                              <p:pRg st="2" end="2"/>
                                            </p:txEl>
                                          </p:spTgt>
                                        </p:tgtEl>
                                        <p:attrNameLst>
                                          <p:attrName>ppt_y</p:attrName>
                                        </p:attrNameLst>
                                      </p:cBhvr>
                                    </p:anim>
                                    <p:animRot by="21600000">
                                      <p:cBhvr>
                                        <p:cTn id="41" dur="1000" fill="hold">
                                          <p:stCondLst>
                                            <p:cond delay="0"/>
                                          </p:stCondLst>
                                        </p:cTn>
                                        <p:tgtEl>
                                          <p:spTgt spid="8">
                                            <p:txEl>
                                              <p:pRg st="2" end="2"/>
                                            </p:txEl>
                                          </p:spTgt>
                                        </p:tgtEl>
                                        <p:attrNameLst>
                                          <p:attrName>r</p:attrName>
                                        </p:attrNameLst>
                                      </p:cBhvr>
                                    </p:animRot>
                                  </p:childTnLst>
                                </p:cTn>
                              </p:par>
                            </p:childTnLst>
                          </p:cTn>
                        </p:par>
                      </p:childTnLst>
                    </p:cTn>
                  </p:par>
                  <p:par>
                    <p:cTn id="42" fill="hold">
                      <p:stCondLst>
                        <p:cond delay="indefinite"/>
                      </p:stCondLst>
                      <p:childTnLst>
                        <p:par>
                          <p:cTn id="43" fill="hold">
                            <p:stCondLst>
                              <p:cond delay="0"/>
                            </p:stCondLst>
                            <p:childTnLst>
                              <p:par>
                                <p:cTn id="44" presetID="56" presetClass="entr" presetSubtype="0" fill="hold" nodeType="clickEffect">
                                  <p:stCondLst>
                                    <p:cond delay="0"/>
                                  </p:stCondLst>
                                  <p:iterate type="lt">
                                    <p:tmPct val="10000"/>
                                  </p:iterate>
                                  <p:childTnLst>
                                    <p:set>
                                      <p:cBhvr>
                                        <p:cTn id="45" dur="1" fill="hold">
                                          <p:stCondLst>
                                            <p:cond delay="0"/>
                                          </p:stCondLst>
                                        </p:cTn>
                                        <p:tgtEl>
                                          <p:spTgt spid="8">
                                            <p:txEl>
                                              <p:pRg st="3" end="3"/>
                                            </p:txEl>
                                          </p:spTgt>
                                        </p:tgtEl>
                                        <p:attrNameLst>
                                          <p:attrName>style.visibility</p:attrName>
                                        </p:attrNameLst>
                                      </p:cBhvr>
                                      <p:to>
                                        <p:strVal val="visible"/>
                                      </p:to>
                                    </p:set>
                                    <p:anim by="(-#ppt_w*2)" calcmode="lin" valueType="num">
                                      <p:cBhvr rctx="PPT">
                                        <p:cTn id="46" dur="500" autoRev="1" fill="hold">
                                          <p:stCondLst>
                                            <p:cond delay="0"/>
                                          </p:stCondLst>
                                        </p:cTn>
                                        <p:tgtEl>
                                          <p:spTgt spid="8">
                                            <p:txEl>
                                              <p:pRg st="3" end="3"/>
                                            </p:txEl>
                                          </p:spTgt>
                                        </p:tgtEl>
                                        <p:attrNameLst>
                                          <p:attrName>ppt_w</p:attrName>
                                        </p:attrNameLst>
                                      </p:cBhvr>
                                    </p:anim>
                                    <p:anim by="(#ppt_w*0.50)" calcmode="lin" valueType="num">
                                      <p:cBhvr>
                                        <p:cTn id="47" dur="500" decel="50000" autoRev="1" fill="hold">
                                          <p:stCondLst>
                                            <p:cond delay="0"/>
                                          </p:stCondLst>
                                        </p:cTn>
                                        <p:tgtEl>
                                          <p:spTgt spid="8">
                                            <p:txEl>
                                              <p:pRg st="3" end="3"/>
                                            </p:txEl>
                                          </p:spTgt>
                                        </p:tgtEl>
                                        <p:attrNameLst>
                                          <p:attrName>ppt_x</p:attrName>
                                        </p:attrNameLst>
                                      </p:cBhvr>
                                    </p:anim>
                                    <p:anim from="(-#ppt_h/2)" to="(#ppt_y)" calcmode="lin" valueType="num">
                                      <p:cBhvr>
                                        <p:cTn id="48" dur="1000" fill="hold">
                                          <p:stCondLst>
                                            <p:cond delay="0"/>
                                          </p:stCondLst>
                                        </p:cTn>
                                        <p:tgtEl>
                                          <p:spTgt spid="8">
                                            <p:txEl>
                                              <p:pRg st="3" end="3"/>
                                            </p:txEl>
                                          </p:spTgt>
                                        </p:tgtEl>
                                        <p:attrNameLst>
                                          <p:attrName>ppt_y</p:attrName>
                                        </p:attrNameLst>
                                      </p:cBhvr>
                                    </p:anim>
                                    <p:animRot by="21600000">
                                      <p:cBhvr>
                                        <p:cTn id="49"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9" name="Rectangle 8"/>
          <p:cNvSpPr/>
          <p:nvPr/>
        </p:nvSpPr>
        <p:spPr>
          <a:xfrm>
            <a:off x="864431" y="614936"/>
            <a:ext cx="10463135" cy="5693866"/>
          </a:xfrm>
          <a:prstGeom prst="rect">
            <a:avLst/>
          </a:prstGeom>
        </p:spPr>
        <p:txBody>
          <a:bodyPr wrap="square">
            <a:spAutoFit/>
          </a:bodyPr>
          <a:lstStyle/>
          <a:p>
            <a:r>
              <a:rPr lang="fr-FR" sz="2800" b="1" dirty="0">
                <a:ln>
                  <a:solidFill>
                    <a:schemeClr val="bg1"/>
                  </a:solidFill>
                </a:ln>
                <a:latin typeface="Magneto" panose="04030805050802020D02" pitchFamily="82" charset="0"/>
              </a:rPr>
              <a:t>Par sa définition, un jardin est un lieu d’aménagement durable où sont cultivées des plantes domestiquées ou sélectionnées. Ils sont tous différents, tout comme les plantes qu’ils abritent. On peut trouver une infinité d’espèces, selon les jardins, toutes aussi divergentes et belles les unes que les autres. Selon les endroits, ce sont des lieux reposants, magnifiques et relaxant. On en trouve dans le monde entier et certains sont bien à l’image de leur pays. Vous pouvez les visiter, vous poser pour lire, faire un pique-nique… enfin bref, tout ce que vous voulez. Découvrez donc les plus beaux jardins aux quatre coins du monde en photos.</a:t>
            </a:r>
          </a:p>
        </p:txBody>
      </p:sp>
    </p:spTree>
    <p:extLst>
      <p:ext uri="{BB962C8B-B14F-4D97-AF65-F5344CB8AC3E}">
        <p14:creationId xmlns:p14="http://schemas.microsoft.com/office/powerpoint/2010/main" val="339467000"/>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8" name="Image 7"/>
          <p:cNvPicPr>
            <a:picLocks noChangeAspect="1"/>
          </p:cNvPicPr>
          <p:nvPr/>
        </p:nvPicPr>
        <p:blipFill>
          <a:blip r:embed="rId4"/>
          <a:stretch>
            <a:fillRect/>
          </a:stretch>
        </p:blipFill>
        <p:spPr>
          <a:xfrm>
            <a:off x="1568614" y="411368"/>
            <a:ext cx="9044422" cy="6042177"/>
          </a:xfrm>
          <a:prstGeom prst="rect">
            <a:avLst/>
          </a:prstGeom>
          <a:effectLst>
            <a:softEdge rad="127000"/>
          </a:effectLst>
        </p:spPr>
      </p:pic>
      <p:sp>
        <p:nvSpPr>
          <p:cNvPr id="9" name="Rectangle 8"/>
          <p:cNvSpPr/>
          <p:nvPr/>
        </p:nvSpPr>
        <p:spPr>
          <a:xfrm>
            <a:off x="2375269" y="453694"/>
            <a:ext cx="7441461" cy="523220"/>
          </a:xfrm>
          <a:prstGeom prst="rect">
            <a:avLst/>
          </a:prstGeom>
        </p:spPr>
        <p:txBody>
          <a:bodyPr wrap="none">
            <a:spAutoFit/>
          </a:bodyPr>
          <a:lstStyle/>
          <a:p>
            <a:r>
              <a:rPr lang="fr-FR" sz="2800" b="1" dirty="0">
                <a:ln>
                  <a:solidFill>
                    <a:schemeClr val="bg1"/>
                  </a:solidFill>
                </a:ln>
                <a:latin typeface="Magneto" panose="04030805050802020D02" pitchFamily="82" charset="0"/>
              </a:rPr>
              <a:t>Jardin Majorelle, Marrakech, Maroc</a:t>
            </a:r>
          </a:p>
        </p:txBody>
      </p:sp>
    </p:spTree>
    <p:extLst>
      <p:ext uri="{BB962C8B-B14F-4D97-AF65-F5344CB8AC3E}">
        <p14:creationId xmlns:p14="http://schemas.microsoft.com/office/powerpoint/2010/main" val="3162828090"/>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8" name="Image 7"/>
          <p:cNvPicPr>
            <a:picLocks noChangeAspect="1"/>
          </p:cNvPicPr>
          <p:nvPr/>
        </p:nvPicPr>
        <p:blipFill>
          <a:blip r:embed="rId4"/>
          <a:stretch>
            <a:fillRect/>
          </a:stretch>
        </p:blipFill>
        <p:spPr>
          <a:xfrm>
            <a:off x="1540200" y="420238"/>
            <a:ext cx="9087826" cy="6033307"/>
          </a:xfrm>
          <a:prstGeom prst="rect">
            <a:avLst/>
          </a:prstGeom>
          <a:effectLst>
            <a:softEdge rad="127000"/>
          </a:effectLst>
        </p:spPr>
      </p:pic>
    </p:spTree>
    <p:extLst>
      <p:ext uri="{BB962C8B-B14F-4D97-AF65-F5344CB8AC3E}">
        <p14:creationId xmlns:p14="http://schemas.microsoft.com/office/powerpoint/2010/main" val="642040183"/>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8" name="Image 7"/>
          <p:cNvPicPr>
            <a:picLocks noChangeAspect="1"/>
          </p:cNvPicPr>
          <p:nvPr/>
        </p:nvPicPr>
        <p:blipFill>
          <a:blip r:embed="rId4"/>
          <a:stretch>
            <a:fillRect/>
          </a:stretch>
        </p:blipFill>
        <p:spPr>
          <a:xfrm>
            <a:off x="635933" y="554881"/>
            <a:ext cx="10920134" cy="5748237"/>
          </a:xfrm>
          <a:prstGeom prst="rect">
            <a:avLst/>
          </a:prstGeom>
          <a:effectLst>
            <a:softEdge rad="127000"/>
          </a:effectLst>
        </p:spPr>
      </p:pic>
      <p:sp>
        <p:nvSpPr>
          <p:cNvPr id="9" name="Rectangle 8"/>
          <p:cNvSpPr/>
          <p:nvPr/>
        </p:nvSpPr>
        <p:spPr>
          <a:xfrm>
            <a:off x="2660155" y="351039"/>
            <a:ext cx="6830716" cy="523220"/>
          </a:xfrm>
          <a:prstGeom prst="rect">
            <a:avLst/>
          </a:prstGeom>
        </p:spPr>
        <p:txBody>
          <a:bodyPr wrap="none">
            <a:spAutoFit/>
          </a:bodyPr>
          <a:lstStyle/>
          <a:p>
            <a:r>
              <a:rPr lang="da-DK" sz="2800" b="1" dirty="0">
                <a:latin typeface="Magneto" panose="04030805050802020D02" pitchFamily="82" charset="0"/>
              </a:rPr>
              <a:t>Jardin de Monet, Giverny, France</a:t>
            </a:r>
            <a:endParaRPr lang="fr-FR" sz="2800" b="1" dirty="0">
              <a:latin typeface="Magneto" panose="04030805050802020D02" pitchFamily="82" charset="0"/>
            </a:endParaRPr>
          </a:p>
        </p:txBody>
      </p:sp>
    </p:spTree>
    <p:extLst>
      <p:ext uri="{BB962C8B-B14F-4D97-AF65-F5344CB8AC3E}">
        <p14:creationId xmlns:p14="http://schemas.microsoft.com/office/powerpoint/2010/main" val="846335007"/>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8" name="Image 7"/>
          <p:cNvPicPr>
            <a:picLocks noChangeAspect="1"/>
          </p:cNvPicPr>
          <p:nvPr/>
        </p:nvPicPr>
        <p:blipFill>
          <a:blip r:embed="rId4"/>
          <a:stretch>
            <a:fillRect/>
          </a:stretch>
        </p:blipFill>
        <p:spPr>
          <a:xfrm>
            <a:off x="1559182" y="437629"/>
            <a:ext cx="9023874" cy="6015916"/>
          </a:xfrm>
          <a:prstGeom prst="rect">
            <a:avLst/>
          </a:prstGeom>
          <a:effectLst>
            <a:softEdge rad="127000"/>
          </a:effectLst>
        </p:spPr>
      </p:pic>
    </p:spTree>
    <p:extLst>
      <p:ext uri="{BB962C8B-B14F-4D97-AF65-F5344CB8AC3E}">
        <p14:creationId xmlns:p14="http://schemas.microsoft.com/office/powerpoint/2010/main" val="2783332494"/>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62926" y="440960"/>
            <a:ext cx="6021113" cy="6021113"/>
          </a:xfrm>
          <a:prstGeom prst="rect">
            <a:avLst/>
          </a:prstGeom>
          <a:effectLst>
            <a:softEdge rad="127000"/>
          </a:effectLst>
        </p:spPr>
      </p:pic>
      <p:sp>
        <p:nvSpPr>
          <p:cNvPr id="9" name="Rectangle 8"/>
          <p:cNvSpPr/>
          <p:nvPr/>
        </p:nvSpPr>
        <p:spPr>
          <a:xfrm>
            <a:off x="2192527" y="378354"/>
            <a:ext cx="7806945" cy="523220"/>
          </a:xfrm>
          <a:prstGeom prst="rect">
            <a:avLst/>
          </a:prstGeom>
        </p:spPr>
        <p:txBody>
          <a:bodyPr wrap="none">
            <a:spAutoFit/>
          </a:bodyPr>
          <a:lstStyle/>
          <a:p>
            <a:r>
              <a:rPr lang="es-ES" sz="2800" b="1" dirty="0" err="1">
                <a:latin typeface="Magneto" panose="04030805050802020D02" pitchFamily="82" charset="0"/>
              </a:rPr>
              <a:t>Jardins</a:t>
            </a:r>
            <a:r>
              <a:rPr lang="es-ES" sz="2800" b="1" dirty="0">
                <a:latin typeface="Magneto" panose="04030805050802020D02" pitchFamily="82" charset="0"/>
              </a:rPr>
              <a:t> de Las Pozas, Xilitla, </a:t>
            </a:r>
            <a:r>
              <a:rPr lang="es-ES" sz="2800" b="1" dirty="0" err="1">
                <a:latin typeface="Magneto" panose="04030805050802020D02" pitchFamily="82" charset="0"/>
              </a:rPr>
              <a:t>Mexique</a:t>
            </a:r>
            <a:endParaRPr lang="fr-FR" sz="2800" b="1" dirty="0">
              <a:latin typeface="Magneto" panose="04030805050802020D02" pitchFamily="82" charset="0"/>
            </a:endParaRPr>
          </a:p>
        </p:txBody>
      </p:sp>
    </p:spTree>
    <p:extLst>
      <p:ext uri="{BB962C8B-B14F-4D97-AF65-F5344CB8AC3E}">
        <p14:creationId xmlns:p14="http://schemas.microsoft.com/office/powerpoint/2010/main" val="2792209522"/>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9" name="Image 8"/>
          <p:cNvPicPr>
            <a:picLocks noChangeAspect="1"/>
          </p:cNvPicPr>
          <p:nvPr/>
        </p:nvPicPr>
        <p:blipFill>
          <a:blip r:embed="rId4"/>
          <a:stretch>
            <a:fillRect/>
          </a:stretch>
        </p:blipFill>
        <p:spPr>
          <a:xfrm>
            <a:off x="2078153" y="389772"/>
            <a:ext cx="8055197" cy="6063773"/>
          </a:xfrm>
          <a:prstGeom prst="rect">
            <a:avLst/>
          </a:prstGeom>
          <a:effectLst>
            <a:softEdge rad="127000"/>
          </a:effectLst>
        </p:spPr>
      </p:pic>
    </p:spTree>
    <p:extLst>
      <p:ext uri="{BB962C8B-B14F-4D97-AF65-F5344CB8AC3E}">
        <p14:creationId xmlns:p14="http://schemas.microsoft.com/office/powerpoint/2010/main" val="2073056452"/>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906" y="41762"/>
            <a:ext cx="12132091" cy="6785436"/>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9" name="Image 8"/>
          <p:cNvPicPr>
            <a:picLocks noChangeAspect="1"/>
          </p:cNvPicPr>
          <p:nvPr/>
        </p:nvPicPr>
        <p:blipFill>
          <a:blip r:embed="rId5"/>
          <a:stretch>
            <a:fillRect/>
          </a:stretch>
        </p:blipFill>
        <p:spPr>
          <a:xfrm>
            <a:off x="1194729" y="410305"/>
            <a:ext cx="9793062" cy="6043240"/>
          </a:xfrm>
          <a:prstGeom prst="rect">
            <a:avLst/>
          </a:prstGeom>
          <a:effectLst>
            <a:softEdge rad="127000"/>
          </a:effectLst>
        </p:spPr>
      </p:pic>
      <p:sp>
        <p:nvSpPr>
          <p:cNvPr id="11" name="Rectangle 10"/>
          <p:cNvSpPr/>
          <p:nvPr/>
        </p:nvSpPr>
        <p:spPr>
          <a:xfrm>
            <a:off x="1956886" y="568598"/>
            <a:ext cx="8278228" cy="523220"/>
          </a:xfrm>
          <a:prstGeom prst="rect">
            <a:avLst/>
          </a:prstGeom>
        </p:spPr>
        <p:txBody>
          <a:bodyPr wrap="none">
            <a:spAutoFit/>
          </a:bodyPr>
          <a:lstStyle/>
          <a:p>
            <a:r>
              <a:rPr lang="fr-FR" sz="2800" b="1" dirty="0">
                <a:ln>
                  <a:solidFill>
                    <a:schemeClr val="bg1"/>
                  </a:solidFill>
                </a:ln>
                <a:latin typeface="Magneto" panose="04030805050802020D02" pitchFamily="82" charset="0"/>
              </a:rPr>
              <a:t>Jardins du Generalife, Grenade, Espagne</a:t>
            </a:r>
          </a:p>
        </p:txBody>
      </p:sp>
    </p:spTree>
    <p:extLst>
      <p:ext uri="{BB962C8B-B14F-4D97-AF65-F5344CB8AC3E}">
        <p14:creationId xmlns:p14="http://schemas.microsoft.com/office/powerpoint/2010/main" val="1034510375"/>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1">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1">
                                            <p:txEl>
                                              <p:pRg st="0" end="0"/>
                                            </p:txEl>
                                          </p:spTgt>
                                        </p:tgtEl>
                                        <p:attrNameLst>
                                          <p:attrName>ppt_w</p:attrName>
                                        </p:attrNameLst>
                                      </p:cBhvr>
                                    </p:anim>
                                    <p:anim by="(#ppt_w*0.50)" calcmode="lin" valueType="num">
                                      <p:cBhvr>
                                        <p:cTn id="16" dur="500" decel="50000" autoRev="1" fill="hold">
                                          <p:stCondLst>
                                            <p:cond delay="0"/>
                                          </p:stCondLst>
                                        </p:cTn>
                                        <p:tgtEl>
                                          <p:spTgt spid="11">
                                            <p:txEl>
                                              <p:pRg st="0" end="0"/>
                                            </p:txEl>
                                          </p:spTgt>
                                        </p:tgtEl>
                                        <p:attrNameLst>
                                          <p:attrName>ppt_x</p:attrName>
                                        </p:attrNameLst>
                                      </p:cBhvr>
                                    </p:anim>
                                    <p:anim from="(-#ppt_h/2)" to="(#ppt_y)" calcmode="lin" valueType="num">
                                      <p:cBhvr>
                                        <p:cTn id="17" dur="1000" fill="hold">
                                          <p:stCondLst>
                                            <p:cond delay="0"/>
                                          </p:stCondLst>
                                        </p:cTn>
                                        <p:tgtEl>
                                          <p:spTgt spid="11">
                                            <p:txEl>
                                              <p:pRg st="0" end="0"/>
                                            </p:txEl>
                                          </p:spTgt>
                                        </p:tgtEl>
                                        <p:attrNameLst>
                                          <p:attrName>ppt_y</p:attrName>
                                        </p:attrNameLst>
                                      </p:cBhvr>
                                    </p:anim>
                                    <p:animRot by="21600000">
                                      <p:cBhvr>
                                        <p:cTn id="18" dur="1000" fill="hold">
                                          <p:stCondLst>
                                            <p:cond delay="0"/>
                                          </p:stCondLst>
                                        </p:cTn>
                                        <p:tgtEl>
                                          <p:spTgt spid="11">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8" name="Image 7"/>
          <p:cNvPicPr>
            <a:picLocks noChangeAspect="1"/>
          </p:cNvPicPr>
          <p:nvPr/>
        </p:nvPicPr>
        <p:blipFill>
          <a:blip r:embed="rId4"/>
          <a:stretch>
            <a:fillRect/>
          </a:stretch>
        </p:blipFill>
        <p:spPr>
          <a:xfrm>
            <a:off x="2063273" y="389743"/>
            <a:ext cx="8085068" cy="6063801"/>
          </a:xfrm>
          <a:prstGeom prst="rect">
            <a:avLst/>
          </a:prstGeom>
          <a:effectLst>
            <a:softEdge rad="127000"/>
          </a:effectLst>
        </p:spPr>
      </p:pic>
    </p:spTree>
    <p:extLst>
      <p:ext uri="{BB962C8B-B14F-4D97-AF65-F5344CB8AC3E}">
        <p14:creationId xmlns:p14="http://schemas.microsoft.com/office/powerpoint/2010/main" val="2568653902"/>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8" name="Image 7"/>
          <p:cNvPicPr>
            <a:picLocks noChangeAspect="1"/>
          </p:cNvPicPr>
          <p:nvPr/>
        </p:nvPicPr>
        <p:blipFill>
          <a:blip r:embed="rId4"/>
          <a:stretch>
            <a:fillRect/>
          </a:stretch>
        </p:blipFill>
        <p:spPr>
          <a:xfrm>
            <a:off x="1777265" y="420605"/>
            <a:ext cx="8637470" cy="6032940"/>
          </a:xfrm>
          <a:prstGeom prst="rect">
            <a:avLst/>
          </a:prstGeom>
          <a:effectLst>
            <a:softEdge rad="127000"/>
          </a:effectLst>
        </p:spPr>
      </p:pic>
      <p:sp>
        <p:nvSpPr>
          <p:cNvPr id="9" name="Rectangle 8"/>
          <p:cNvSpPr/>
          <p:nvPr/>
        </p:nvSpPr>
        <p:spPr>
          <a:xfrm>
            <a:off x="1598615" y="512759"/>
            <a:ext cx="8994770" cy="523220"/>
          </a:xfrm>
          <a:prstGeom prst="rect">
            <a:avLst/>
          </a:prstGeom>
        </p:spPr>
        <p:txBody>
          <a:bodyPr wrap="none">
            <a:spAutoFit/>
          </a:bodyPr>
          <a:lstStyle/>
          <a:p>
            <a:r>
              <a:rPr lang="fr-FR" sz="2800" b="1" dirty="0">
                <a:latin typeface="Magneto" panose="04030805050802020D02" pitchFamily="82" charset="0"/>
              </a:rPr>
              <a:t>Jardins de </a:t>
            </a:r>
            <a:r>
              <a:rPr lang="fr-FR" sz="2800" b="1" dirty="0" err="1">
                <a:latin typeface="Magneto" panose="04030805050802020D02" pitchFamily="82" charset="0"/>
              </a:rPr>
              <a:t>Butchart</a:t>
            </a:r>
            <a:r>
              <a:rPr lang="fr-FR" sz="2800" b="1" dirty="0">
                <a:latin typeface="Magneto" panose="04030805050802020D02" pitchFamily="82" charset="0"/>
              </a:rPr>
              <a:t>, </a:t>
            </a:r>
            <a:r>
              <a:rPr lang="fr-FR" sz="2800" b="1" dirty="0" err="1">
                <a:latin typeface="Magneto" panose="04030805050802020D02" pitchFamily="82" charset="0"/>
              </a:rPr>
              <a:t>Brentwood</a:t>
            </a:r>
            <a:r>
              <a:rPr lang="fr-FR" sz="2800" b="1" dirty="0">
                <a:latin typeface="Magneto" panose="04030805050802020D02" pitchFamily="82" charset="0"/>
              </a:rPr>
              <a:t> </a:t>
            </a:r>
            <a:r>
              <a:rPr lang="fr-FR" sz="2800" b="1" dirty="0" err="1">
                <a:latin typeface="Magneto" panose="04030805050802020D02" pitchFamily="82" charset="0"/>
              </a:rPr>
              <a:t>Bay</a:t>
            </a:r>
            <a:r>
              <a:rPr lang="fr-FR" sz="2800" b="1" dirty="0">
                <a:latin typeface="Magneto" panose="04030805050802020D02" pitchFamily="82" charset="0"/>
              </a:rPr>
              <a:t>, Canada</a:t>
            </a:r>
          </a:p>
        </p:txBody>
      </p:sp>
    </p:spTree>
    <p:extLst>
      <p:ext uri="{BB962C8B-B14F-4D97-AF65-F5344CB8AC3E}">
        <p14:creationId xmlns:p14="http://schemas.microsoft.com/office/powerpoint/2010/main" val="54107778"/>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8" name="Image 7"/>
          <p:cNvPicPr>
            <a:picLocks noChangeAspect="1"/>
          </p:cNvPicPr>
          <p:nvPr/>
        </p:nvPicPr>
        <p:blipFill>
          <a:blip r:embed="rId4"/>
          <a:stretch>
            <a:fillRect/>
          </a:stretch>
        </p:blipFill>
        <p:spPr>
          <a:xfrm>
            <a:off x="643329" y="1079292"/>
            <a:ext cx="10882854" cy="4811842"/>
          </a:xfrm>
          <a:prstGeom prst="rect">
            <a:avLst/>
          </a:prstGeom>
          <a:effectLst>
            <a:softEdge rad="127000"/>
          </a:effectLst>
        </p:spPr>
      </p:pic>
    </p:spTree>
    <p:extLst>
      <p:ext uri="{BB962C8B-B14F-4D97-AF65-F5344CB8AC3E}">
        <p14:creationId xmlns:p14="http://schemas.microsoft.com/office/powerpoint/2010/main" val="2236321749"/>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a:effectLst>
            <a:softEdge rad="127000"/>
          </a:effectLst>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8" name="Image 7"/>
          <p:cNvPicPr>
            <a:picLocks noChangeAspect="1"/>
          </p:cNvPicPr>
          <p:nvPr/>
        </p:nvPicPr>
        <p:blipFill>
          <a:blip r:embed="rId4"/>
          <a:stretch>
            <a:fillRect/>
          </a:stretch>
        </p:blipFill>
        <p:spPr>
          <a:xfrm>
            <a:off x="1561577" y="500995"/>
            <a:ext cx="9068844" cy="6045896"/>
          </a:xfrm>
          <a:prstGeom prst="rect">
            <a:avLst/>
          </a:prstGeom>
          <a:effectLst>
            <a:softEdge rad="127000"/>
          </a:effectLst>
        </p:spPr>
      </p:pic>
      <p:sp>
        <p:nvSpPr>
          <p:cNvPr id="9" name="Rectangle 8"/>
          <p:cNvSpPr/>
          <p:nvPr/>
        </p:nvSpPr>
        <p:spPr>
          <a:xfrm>
            <a:off x="2268669" y="509601"/>
            <a:ext cx="7654660" cy="523220"/>
          </a:xfrm>
          <a:prstGeom prst="rect">
            <a:avLst/>
          </a:prstGeom>
        </p:spPr>
        <p:txBody>
          <a:bodyPr wrap="none">
            <a:spAutoFit/>
          </a:bodyPr>
          <a:lstStyle/>
          <a:p>
            <a:r>
              <a:rPr lang="fr-FR" sz="2800" b="1" dirty="0">
                <a:ln>
                  <a:solidFill>
                    <a:schemeClr val="bg1"/>
                  </a:solidFill>
                </a:ln>
                <a:latin typeface="Magneto" panose="04030805050802020D02" pitchFamily="82" charset="0"/>
              </a:rPr>
              <a:t>Jardins du Palais de Peterhof, Russie</a:t>
            </a:r>
          </a:p>
        </p:txBody>
      </p:sp>
    </p:spTree>
    <p:extLst>
      <p:ext uri="{BB962C8B-B14F-4D97-AF65-F5344CB8AC3E}">
        <p14:creationId xmlns:p14="http://schemas.microsoft.com/office/powerpoint/2010/main" val="1253571659"/>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8" name="Image 7"/>
          <p:cNvPicPr>
            <a:picLocks noChangeAspect="1"/>
          </p:cNvPicPr>
          <p:nvPr/>
        </p:nvPicPr>
        <p:blipFill>
          <a:blip r:embed="rId4"/>
          <a:stretch>
            <a:fillRect/>
          </a:stretch>
        </p:blipFill>
        <p:spPr>
          <a:xfrm>
            <a:off x="2044700" y="409575"/>
            <a:ext cx="8077200" cy="6057900"/>
          </a:xfrm>
          <a:prstGeom prst="rect">
            <a:avLst/>
          </a:prstGeom>
          <a:effectLst>
            <a:softEdge rad="127000"/>
          </a:effectLst>
        </p:spPr>
      </p:pic>
    </p:spTree>
    <p:extLst>
      <p:ext uri="{BB962C8B-B14F-4D97-AF65-F5344CB8AC3E}">
        <p14:creationId xmlns:p14="http://schemas.microsoft.com/office/powerpoint/2010/main" val="1348725604"/>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8" name="Image 7"/>
          <p:cNvPicPr>
            <a:picLocks noChangeAspect="1"/>
          </p:cNvPicPr>
          <p:nvPr/>
        </p:nvPicPr>
        <p:blipFill>
          <a:blip r:embed="rId4"/>
          <a:stretch>
            <a:fillRect/>
          </a:stretch>
        </p:blipFill>
        <p:spPr>
          <a:xfrm>
            <a:off x="732934" y="414364"/>
            <a:ext cx="10726131" cy="6033448"/>
          </a:xfrm>
          <a:prstGeom prst="rect">
            <a:avLst/>
          </a:prstGeom>
          <a:effectLst>
            <a:softEdge rad="127000"/>
          </a:effectLst>
        </p:spPr>
      </p:pic>
      <p:sp>
        <p:nvSpPr>
          <p:cNvPr id="9" name="Rectangle 8"/>
          <p:cNvSpPr/>
          <p:nvPr/>
        </p:nvSpPr>
        <p:spPr>
          <a:xfrm>
            <a:off x="2502707" y="525850"/>
            <a:ext cx="7186583" cy="523220"/>
          </a:xfrm>
          <a:prstGeom prst="rect">
            <a:avLst/>
          </a:prstGeom>
        </p:spPr>
        <p:txBody>
          <a:bodyPr wrap="none">
            <a:spAutoFit/>
          </a:bodyPr>
          <a:lstStyle/>
          <a:p>
            <a:r>
              <a:rPr lang="fr-FR" sz="2800" b="1" dirty="0">
                <a:latin typeface="Magneto" panose="04030805050802020D02" pitchFamily="82" charset="0"/>
              </a:rPr>
              <a:t>Jardin </a:t>
            </a:r>
            <a:r>
              <a:rPr lang="fr-FR" sz="2800" b="1" dirty="0" err="1">
                <a:latin typeface="Magneto" panose="04030805050802020D02" pitchFamily="82" charset="0"/>
              </a:rPr>
              <a:t>Keukenhof</a:t>
            </a:r>
            <a:r>
              <a:rPr lang="fr-FR" sz="2800" b="1" dirty="0">
                <a:latin typeface="Magneto" panose="04030805050802020D02" pitchFamily="82" charset="0"/>
              </a:rPr>
              <a:t>, Lisse, Pays-Bas</a:t>
            </a:r>
          </a:p>
        </p:txBody>
      </p:sp>
    </p:spTree>
    <p:extLst>
      <p:ext uri="{BB962C8B-B14F-4D97-AF65-F5344CB8AC3E}">
        <p14:creationId xmlns:p14="http://schemas.microsoft.com/office/powerpoint/2010/main" val="3185082456"/>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8" name="Image 7"/>
          <p:cNvPicPr>
            <a:picLocks noChangeAspect="1"/>
          </p:cNvPicPr>
          <p:nvPr/>
        </p:nvPicPr>
        <p:blipFill>
          <a:blip r:embed="rId4"/>
          <a:stretch>
            <a:fillRect/>
          </a:stretch>
        </p:blipFill>
        <p:spPr>
          <a:xfrm>
            <a:off x="703869" y="400050"/>
            <a:ext cx="10776931" cy="6062023"/>
          </a:xfrm>
          <a:prstGeom prst="rect">
            <a:avLst/>
          </a:prstGeom>
          <a:effectLst>
            <a:softEdge rad="127000"/>
          </a:effectLst>
        </p:spPr>
      </p:pic>
    </p:spTree>
    <p:extLst>
      <p:ext uri="{BB962C8B-B14F-4D97-AF65-F5344CB8AC3E}">
        <p14:creationId xmlns:p14="http://schemas.microsoft.com/office/powerpoint/2010/main" val="3109189596"/>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32425" y="0"/>
            <a:ext cx="9527150" cy="6349551"/>
          </a:xfrm>
          <a:prstGeom prst="rect">
            <a:avLst/>
          </a:prstGeom>
        </p:spPr>
      </p:pic>
      <p:sp>
        <p:nvSpPr>
          <p:cNvPr id="5" name="Espace réservé de la date 4"/>
          <p:cNvSpPr>
            <a:spLocks noGrp="1"/>
          </p:cNvSpPr>
          <p:nvPr>
            <p:ph type="dt" sz="half" idx="10"/>
          </p:nvPr>
        </p:nvSpPr>
        <p:spPr>
          <a:xfrm>
            <a:off x="359619" y="275368"/>
            <a:ext cx="2743200" cy="365125"/>
          </a:xfrm>
        </p:spPr>
        <p:txBody>
          <a:bodyPr/>
          <a:lstStyle/>
          <a:p>
            <a:fld id="{180E12A5-C9D0-4377-9C9A-B5DBDAE6BF90}" type="datetime1">
              <a:rPr lang="fr-FR" sz="1600" b="1" smtClean="0"/>
              <a:t>27/01/2019</a:t>
            </a:fld>
            <a:endParaRPr lang="fr-FR" sz="1600" b="1" dirty="0"/>
          </a:p>
        </p:txBody>
      </p:sp>
      <p:sp>
        <p:nvSpPr>
          <p:cNvPr id="3" name="Rectangle 2"/>
          <p:cNvSpPr/>
          <p:nvPr/>
        </p:nvSpPr>
        <p:spPr>
          <a:xfrm>
            <a:off x="302229" y="326898"/>
            <a:ext cx="11554991" cy="6207025"/>
          </a:xfrm>
          <a:prstGeom prst="rect">
            <a:avLst/>
          </a:prstGeom>
          <a:noFill/>
          <a:ln w="571500">
            <a:gradFill flip="none" rotWithShape="1">
              <a:gsLst>
                <a:gs pos="97000">
                  <a:srgbClr val="FF0000"/>
                </a:gs>
                <a:gs pos="89000">
                  <a:schemeClr val="accent2">
                    <a:lumMod val="50000"/>
                  </a:schemeClr>
                </a:gs>
                <a:gs pos="92000">
                  <a:srgbClr val="FFFF00"/>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034138" y="792146"/>
            <a:ext cx="10051149" cy="5170646"/>
          </a:xfrm>
          <a:prstGeom prst="rect">
            <a:avLst/>
          </a:prstGeom>
        </p:spPr>
        <p:txBody>
          <a:bodyPr wrap="none">
            <a:spAutoFit/>
          </a:bodyPr>
          <a:lstStyle/>
          <a:p>
            <a:r>
              <a:rPr lang="fr-FR" sz="6600" b="1" dirty="0" smtClean="0">
                <a:latin typeface="Magneto" panose="04030805050802020D02" pitchFamily="82" charset="0"/>
              </a:rPr>
              <a:t>           C’était</a:t>
            </a:r>
          </a:p>
          <a:p>
            <a:r>
              <a:rPr lang="fr-FR" sz="6600" b="1" dirty="0" smtClean="0">
                <a:latin typeface="Magneto" panose="04030805050802020D02" pitchFamily="82" charset="0"/>
              </a:rPr>
              <a:t>Découvrez </a:t>
            </a:r>
            <a:r>
              <a:rPr lang="fr-FR" sz="6600" b="1" dirty="0">
                <a:latin typeface="Magneto" panose="04030805050802020D02" pitchFamily="82" charset="0"/>
              </a:rPr>
              <a:t>la beauté </a:t>
            </a:r>
            <a:endParaRPr lang="fr-FR" sz="6600" b="1" dirty="0" smtClean="0">
              <a:latin typeface="Magneto" panose="04030805050802020D02" pitchFamily="82" charset="0"/>
            </a:endParaRPr>
          </a:p>
          <a:p>
            <a:r>
              <a:rPr lang="fr-FR" sz="6600" b="1" dirty="0" smtClean="0">
                <a:latin typeface="Magneto" panose="04030805050802020D02" pitchFamily="82" charset="0"/>
              </a:rPr>
              <a:t>des </a:t>
            </a:r>
            <a:r>
              <a:rPr lang="fr-FR" sz="6600" b="1" dirty="0">
                <a:latin typeface="Magneto" panose="04030805050802020D02" pitchFamily="82" charset="0"/>
              </a:rPr>
              <a:t>jardins du </a:t>
            </a:r>
            <a:r>
              <a:rPr lang="fr-FR" sz="6600" b="1" dirty="0" smtClean="0">
                <a:latin typeface="Magneto" panose="04030805050802020D02" pitchFamily="82" charset="0"/>
              </a:rPr>
              <a:t>monde</a:t>
            </a:r>
          </a:p>
          <a:p>
            <a:r>
              <a:rPr lang="fr-FR" sz="6600" b="1" dirty="0" smtClean="0">
                <a:latin typeface="Magneto" panose="04030805050802020D02" pitchFamily="82" charset="0"/>
              </a:rPr>
              <a:t>             N°1 </a:t>
            </a:r>
          </a:p>
          <a:p>
            <a:r>
              <a:rPr lang="fr-FR" sz="6600" b="1" dirty="0" smtClean="0">
                <a:latin typeface="Magneto" panose="04030805050802020D02" pitchFamily="82" charset="0"/>
              </a:rPr>
              <a:t>        par Lande</a:t>
            </a:r>
            <a:endParaRPr lang="fr-FR" sz="6600" b="1" dirty="0">
              <a:latin typeface="Magneto" panose="04030805050802020D02" pitchFamily="82" charset="0"/>
            </a:endParaRPr>
          </a:p>
        </p:txBody>
      </p:sp>
      <p:sp>
        <p:nvSpPr>
          <p:cNvPr id="4" name="Rectangle 3"/>
          <p:cNvSpPr/>
          <p:nvPr/>
        </p:nvSpPr>
        <p:spPr>
          <a:xfrm>
            <a:off x="2664841" y="123715"/>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6" name="Espace réservé du pied de page 5"/>
          <p:cNvSpPr>
            <a:spLocks noGrp="1"/>
          </p:cNvSpPr>
          <p:nvPr>
            <p:ph type="ftr" sz="quarter" idx="11"/>
          </p:nvPr>
        </p:nvSpPr>
        <p:spPr>
          <a:xfrm>
            <a:off x="-670585" y="6589036"/>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spTree>
    <p:extLst>
      <p:ext uri="{BB962C8B-B14F-4D97-AF65-F5344CB8AC3E}">
        <p14:creationId xmlns:p14="http://schemas.microsoft.com/office/powerpoint/2010/main" val="742398180"/>
      </p:ext>
    </p:extLst>
  </p:cSld>
  <p:clrMapOvr>
    <a:masterClrMapping/>
  </p:clrMapOvr>
  <mc:AlternateContent xmlns:mc="http://schemas.openxmlformats.org/markup-compatibility/2006">
    <mc:Choice xmlns:p14="http://schemas.microsoft.com/office/powerpoint/2010/main" Requires="p14">
      <p:transition spd="slow" p14:dur="65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0" end="0"/>
                                            </p:txEl>
                                          </p:spTgt>
                                        </p:tgtEl>
                                        <p:attrNameLst>
                                          <p:attrName>ppt_w</p:attrName>
                                        </p:attrNameLst>
                                      </p:cBhvr>
                                    </p:anim>
                                    <p:anim by="(#ppt_w*0.50)" calcmode="lin" valueType="num">
                                      <p:cBhvr>
                                        <p:cTn id="23" dur="500" decel="50000" autoRev="1" fill="hold">
                                          <p:stCondLst>
                                            <p:cond delay="0"/>
                                          </p:stCondLst>
                                        </p:cTn>
                                        <p:tgtEl>
                                          <p:spTgt spid="8">
                                            <p:txEl>
                                              <p:pRg st="0" end="0"/>
                                            </p:txEl>
                                          </p:spTgt>
                                        </p:tgtEl>
                                        <p:attrNameLst>
                                          <p:attrName>ppt_x</p:attrName>
                                        </p:attrNameLst>
                                      </p:cBhvr>
                                    </p:anim>
                                    <p:anim from="(-#ppt_h/2)" to="(#ppt_y)" calcmode="lin" valueType="num">
                                      <p:cBhvr>
                                        <p:cTn id="24" dur="1000" fill="hold">
                                          <p:stCondLst>
                                            <p:cond delay="0"/>
                                          </p:stCondLst>
                                        </p:cTn>
                                        <p:tgtEl>
                                          <p:spTgt spid="8">
                                            <p:txEl>
                                              <p:pRg st="0" end="0"/>
                                            </p:txEl>
                                          </p:spTgt>
                                        </p:tgtEl>
                                        <p:attrNameLst>
                                          <p:attrName>ppt_y</p:attrName>
                                        </p:attrNameLst>
                                      </p:cBhvr>
                                    </p:anim>
                                    <p:animRot by="21600000">
                                      <p:cBhvr>
                                        <p:cTn id="25" dur="1000" fill="hold">
                                          <p:stCondLst>
                                            <p:cond delay="0"/>
                                          </p:stCondLst>
                                        </p:cTn>
                                        <p:tgtEl>
                                          <p:spTgt spid="8">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1" end="1"/>
                                            </p:txEl>
                                          </p:spTgt>
                                        </p:tgtEl>
                                        <p:attrNameLst>
                                          <p:attrName>ppt_w</p:attrName>
                                        </p:attrNameLst>
                                      </p:cBhvr>
                                    </p:anim>
                                    <p:anim by="(#ppt_w*0.50)" calcmode="lin" valueType="num">
                                      <p:cBhvr>
                                        <p:cTn id="31" dur="500" decel="50000" autoRev="1" fill="hold">
                                          <p:stCondLst>
                                            <p:cond delay="0"/>
                                          </p:stCondLst>
                                        </p:cTn>
                                        <p:tgtEl>
                                          <p:spTgt spid="8">
                                            <p:txEl>
                                              <p:pRg st="1" end="1"/>
                                            </p:txEl>
                                          </p:spTgt>
                                        </p:tgtEl>
                                        <p:attrNameLst>
                                          <p:attrName>ppt_x</p:attrName>
                                        </p:attrNameLst>
                                      </p:cBhvr>
                                    </p:anim>
                                    <p:anim from="(-#ppt_h/2)" to="(#ppt_y)" calcmode="lin" valueType="num">
                                      <p:cBhvr>
                                        <p:cTn id="32" dur="1000" fill="hold">
                                          <p:stCondLst>
                                            <p:cond delay="0"/>
                                          </p:stCondLst>
                                        </p:cTn>
                                        <p:tgtEl>
                                          <p:spTgt spid="8">
                                            <p:txEl>
                                              <p:pRg st="1" end="1"/>
                                            </p:txEl>
                                          </p:spTgt>
                                        </p:tgtEl>
                                        <p:attrNameLst>
                                          <p:attrName>ppt_y</p:attrName>
                                        </p:attrNameLst>
                                      </p:cBhvr>
                                    </p:anim>
                                    <p:animRot by="21600000">
                                      <p:cBhvr>
                                        <p:cTn id="33" dur="1000" fill="hold">
                                          <p:stCondLst>
                                            <p:cond delay="0"/>
                                          </p:stCondLst>
                                        </p:cTn>
                                        <p:tgtEl>
                                          <p:spTgt spid="8">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8">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8">
                                            <p:txEl>
                                              <p:pRg st="2" end="2"/>
                                            </p:txEl>
                                          </p:spTgt>
                                        </p:tgtEl>
                                        <p:attrNameLst>
                                          <p:attrName>ppt_w</p:attrName>
                                        </p:attrNameLst>
                                      </p:cBhvr>
                                    </p:anim>
                                    <p:anim by="(#ppt_w*0.50)" calcmode="lin" valueType="num">
                                      <p:cBhvr>
                                        <p:cTn id="39" dur="500" decel="50000" autoRev="1" fill="hold">
                                          <p:stCondLst>
                                            <p:cond delay="0"/>
                                          </p:stCondLst>
                                        </p:cTn>
                                        <p:tgtEl>
                                          <p:spTgt spid="8">
                                            <p:txEl>
                                              <p:pRg st="2" end="2"/>
                                            </p:txEl>
                                          </p:spTgt>
                                        </p:tgtEl>
                                        <p:attrNameLst>
                                          <p:attrName>ppt_x</p:attrName>
                                        </p:attrNameLst>
                                      </p:cBhvr>
                                    </p:anim>
                                    <p:anim from="(-#ppt_h/2)" to="(#ppt_y)" calcmode="lin" valueType="num">
                                      <p:cBhvr>
                                        <p:cTn id="40" dur="1000" fill="hold">
                                          <p:stCondLst>
                                            <p:cond delay="0"/>
                                          </p:stCondLst>
                                        </p:cTn>
                                        <p:tgtEl>
                                          <p:spTgt spid="8">
                                            <p:txEl>
                                              <p:pRg st="2" end="2"/>
                                            </p:txEl>
                                          </p:spTgt>
                                        </p:tgtEl>
                                        <p:attrNameLst>
                                          <p:attrName>ppt_y</p:attrName>
                                        </p:attrNameLst>
                                      </p:cBhvr>
                                    </p:anim>
                                    <p:animRot by="21600000">
                                      <p:cBhvr>
                                        <p:cTn id="41" dur="1000" fill="hold">
                                          <p:stCondLst>
                                            <p:cond delay="0"/>
                                          </p:stCondLst>
                                        </p:cTn>
                                        <p:tgtEl>
                                          <p:spTgt spid="8">
                                            <p:txEl>
                                              <p:pRg st="2" end="2"/>
                                            </p:txEl>
                                          </p:spTgt>
                                        </p:tgtEl>
                                        <p:attrNameLst>
                                          <p:attrName>r</p:attrName>
                                        </p:attrNameLst>
                                      </p:cBhvr>
                                    </p:animRot>
                                  </p:childTnLst>
                                </p:cTn>
                              </p:par>
                            </p:childTnLst>
                          </p:cTn>
                        </p:par>
                      </p:childTnLst>
                    </p:cTn>
                  </p:par>
                  <p:par>
                    <p:cTn id="42" fill="hold">
                      <p:stCondLst>
                        <p:cond delay="indefinite"/>
                      </p:stCondLst>
                      <p:childTnLst>
                        <p:par>
                          <p:cTn id="43" fill="hold">
                            <p:stCondLst>
                              <p:cond delay="0"/>
                            </p:stCondLst>
                            <p:childTnLst>
                              <p:par>
                                <p:cTn id="44" presetID="56" presetClass="entr" presetSubtype="0" fill="hold" nodeType="clickEffect">
                                  <p:stCondLst>
                                    <p:cond delay="0"/>
                                  </p:stCondLst>
                                  <p:iterate type="lt">
                                    <p:tmPct val="10000"/>
                                  </p:iterate>
                                  <p:childTnLst>
                                    <p:set>
                                      <p:cBhvr>
                                        <p:cTn id="45" dur="1" fill="hold">
                                          <p:stCondLst>
                                            <p:cond delay="0"/>
                                          </p:stCondLst>
                                        </p:cTn>
                                        <p:tgtEl>
                                          <p:spTgt spid="8">
                                            <p:txEl>
                                              <p:pRg st="3" end="3"/>
                                            </p:txEl>
                                          </p:spTgt>
                                        </p:tgtEl>
                                        <p:attrNameLst>
                                          <p:attrName>style.visibility</p:attrName>
                                        </p:attrNameLst>
                                      </p:cBhvr>
                                      <p:to>
                                        <p:strVal val="visible"/>
                                      </p:to>
                                    </p:set>
                                    <p:anim by="(-#ppt_w*2)" calcmode="lin" valueType="num">
                                      <p:cBhvr rctx="PPT">
                                        <p:cTn id="46" dur="500" autoRev="1" fill="hold">
                                          <p:stCondLst>
                                            <p:cond delay="0"/>
                                          </p:stCondLst>
                                        </p:cTn>
                                        <p:tgtEl>
                                          <p:spTgt spid="8">
                                            <p:txEl>
                                              <p:pRg st="3" end="3"/>
                                            </p:txEl>
                                          </p:spTgt>
                                        </p:tgtEl>
                                        <p:attrNameLst>
                                          <p:attrName>ppt_w</p:attrName>
                                        </p:attrNameLst>
                                      </p:cBhvr>
                                    </p:anim>
                                    <p:anim by="(#ppt_w*0.50)" calcmode="lin" valueType="num">
                                      <p:cBhvr>
                                        <p:cTn id="47" dur="500" decel="50000" autoRev="1" fill="hold">
                                          <p:stCondLst>
                                            <p:cond delay="0"/>
                                          </p:stCondLst>
                                        </p:cTn>
                                        <p:tgtEl>
                                          <p:spTgt spid="8">
                                            <p:txEl>
                                              <p:pRg st="3" end="3"/>
                                            </p:txEl>
                                          </p:spTgt>
                                        </p:tgtEl>
                                        <p:attrNameLst>
                                          <p:attrName>ppt_x</p:attrName>
                                        </p:attrNameLst>
                                      </p:cBhvr>
                                    </p:anim>
                                    <p:anim from="(-#ppt_h/2)" to="(#ppt_y)" calcmode="lin" valueType="num">
                                      <p:cBhvr>
                                        <p:cTn id="48" dur="1000" fill="hold">
                                          <p:stCondLst>
                                            <p:cond delay="0"/>
                                          </p:stCondLst>
                                        </p:cTn>
                                        <p:tgtEl>
                                          <p:spTgt spid="8">
                                            <p:txEl>
                                              <p:pRg st="3" end="3"/>
                                            </p:txEl>
                                          </p:spTgt>
                                        </p:tgtEl>
                                        <p:attrNameLst>
                                          <p:attrName>ppt_y</p:attrName>
                                        </p:attrNameLst>
                                      </p:cBhvr>
                                    </p:anim>
                                    <p:animRot by="21600000">
                                      <p:cBhvr>
                                        <p:cTn id="49" dur="1000" fill="hold">
                                          <p:stCondLst>
                                            <p:cond delay="0"/>
                                          </p:stCondLst>
                                        </p:cTn>
                                        <p:tgtEl>
                                          <p:spTgt spid="8">
                                            <p:txEl>
                                              <p:pRg st="3" end="3"/>
                                            </p:txEl>
                                          </p:spTgt>
                                        </p:tgtEl>
                                        <p:attrNameLst>
                                          <p:attrName>r</p:attrName>
                                        </p:attrNameLst>
                                      </p:cBhvr>
                                    </p:animRot>
                                  </p:childTnLst>
                                </p:cTn>
                              </p:par>
                            </p:childTnLst>
                          </p:cTn>
                        </p:par>
                      </p:childTnLst>
                    </p:cTn>
                  </p:par>
                  <p:par>
                    <p:cTn id="50" fill="hold">
                      <p:stCondLst>
                        <p:cond delay="indefinite"/>
                      </p:stCondLst>
                      <p:childTnLst>
                        <p:par>
                          <p:cTn id="51" fill="hold">
                            <p:stCondLst>
                              <p:cond delay="0"/>
                            </p:stCondLst>
                            <p:childTnLst>
                              <p:par>
                                <p:cTn id="52" presetID="56" presetClass="entr" presetSubtype="0" fill="hold" nodeType="clickEffect">
                                  <p:stCondLst>
                                    <p:cond delay="0"/>
                                  </p:stCondLst>
                                  <p:iterate type="lt">
                                    <p:tmPct val="10000"/>
                                  </p:iterate>
                                  <p:childTnLst>
                                    <p:set>
                                      <p:cBhvr>
                                        <p:cTn id="53" dur="1" fill="hold">
                                          <p:stCondLst>
                                            <p:cond delay="0"/>
                                          </p:stCondLst>
                                        </p:cTn>
                                        <p:tgtEl>
                                          <p:spTgt spid="8">
                                            <p:txEl>
                                              <p:pRg st="4" end="4"/>
                                            </p:txEl>
                                          </p:spTgt>
                                        </p:tgtEl>
                                        <p:attrNameLst>
                                          <p:attrName>style.visibility</p:attrName>
                                        </p:attrNameLst>
                                      </p:cBhvr>
                                      <p:to>
                                        <p:strVal val="visible"/>
                                      </p:to>
                                    </p:set>
                                    <p:anim by="(-#ppt_w*2)" calcmode="lin" valueType="num">
                                      <p:cBhvr rctx="PPT">
                                        <p:cTn id="54" dur="500" autoRev="1" fill="hold">
                                          <p:stCondLst>
                                            <p:cond delay="0"/>
                                          </p:stCondLst>
                                        </p:cTn>
                                        <p:tgtEl>
                                          <p:spTgt spid="8">
                                            <p:txEl>
                                              <p:pRg st="4" end="4"/>
                                            </p:txEl>
                                          </p:spTgt>
                                        </p:tgtEl>
                                        <p:attrNameLst>
                                          <p:attrName>ppt_w</p:attrName>
                                        </p:attrNameLst>
                                      </p:cBhvr>
                                    </p:anim>
                                    <p:anim by="(#ppt_w*0.50)" calcmode="lin" valueType="num">
                                      <p:cBhvr>
                                        <p:cTn id="55" dur="500" decel="50000" autoRev="1" fill="hold">
                                          <p:stCondLst>
                                            <p:cond delay="0"/>
                                          </p:stCondLst>
                                        </p:cTn>
                                        <p:tgtEl>
                                          <p:spTgt spid="8">
                                            <p:txEl>
                                              <p:pRg st="4" end="4"/>
                                            </p:txEl>
                                          </p:spTgt>
                                        </p:tgtEl>
                                        <p:attrNameLst>
                                          <p:attrName>ppt_x</p:attrName>
                                        </p:attrNameLst>
                                      </p:cBhvr>
                                    </p:anim>
                                    <p:anim from="(-#ppt_h/2)" to="(#ppt_y)" calcmode="lin" valueType="num">
                                      <p:cBhvr>
                                        <p:cTn id="56" dur="1000" fill="hold">
                                          <p:stCondLst>
                                            <p:cond delay="0"/>
                                          </p:stCondLst>
                                        </p:cTn>
                                        <p:tgtEl>
                                          <p:spTgt spid="8">
                                            <p:txEl>
                                              <p:pRg st="4" end="4"/>
                                            </p:txEl>
                                          </p:spTgt>
                                        </p:tgtEl>
                                        <p:attrNameLst>
                                          <p:attrName>ppt_y</p:attrName>
                                        </p:attrNameLst>
                                      </p:cBhvr>
                                    </p:anim>
                                    <p:animRot by="21600000">
                                      <p:cBhvr>
                                        <p:cTn id="57" dur="1000" fill="hold">
                                          <p:stCondLst>
                                            <p:cond delay="0"/>
                                          </p:stCondLst>
                                        </p:cTn>
                                        <p:tgtEl>
                                          <p:spTgt spid="8">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1239</TotalTime>
  <Words>486</Words>
  <Application>Microsoft Office PowerPoint</Application>
  <PresentationFormat>Grand écran</PresentationFormat>
  <Paragraphs>102</Paragraphs>
  <Slides>17</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vt:i4>
      </vt:variant>
    </vt:vector>
  </HeadingPairs>
  <TitlesOfParts>
    <vt:vector size="22"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2019-01-01T15:07:43Z</dcterms:created>
  <dcterms:modified xsi:type="dcterms:W3CDTF">2019-01-27T15:32:01Z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