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4z0iMjf9nTOoOsfNeRm7EQ==" hashData="WmNTc9gVk9Z+GsHN9TT/j4osqJnu5MDdh3GFBgYnmFwFfo2K0O0PKOKvy1pubXwNx/c32up23GYn1rEGmzWuq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504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AD9CC2-64E4-46CB-86AC-223A3AC99303}" type="datetimeFigureOut">
              <a:rPr lang="fr-FR" smtClean="0"/>
              <a:t>08/01/2019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AC64B6-16EA-4C54-B5C9-0600B7FD81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820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844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3285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74574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43481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08818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2808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33095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86422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21525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90326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973812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68060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243227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82938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848209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26657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DBF19-B73B-4B8F-BC9E-0FBB79AE3CE0}" type="datetime1">
              <a:rPr lang="fr-FR" smtClean="0"/>
              <a:t>08/01/2019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7019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9000">
        <p15:prstTrans prst="peelOff"/>
      </p:transition>
    </mc:Choice>
    <mc:Fallback xmlns="">
      <p:transition spd="slow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FF34F-B673-4891-95C3-FDE17353B68B}" type="datetime1">
              <a:rPr lang="fr-FR" smtClean="0"/>
              <a:t>08/01/2019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0228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9000">
        <p15:prstTrans prst="peelOff"/>
      </p:transition>
    </mc:Choice>
    <mc:Fallback xmlns="">
      <p:transition spd="slow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B15E7-2641-4021-9A82-4FF6F6642C46}" type="datetime1">
              <a:rPr lang="fr-FR" smtClean="0"/>
              <a:t>08/01/2019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8524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9000">
        <p15:prstTrans prst="peelOff"/>
      </p:transition>
    </mc:Choice>
    <mc:Fallback xmlns="">
      <p:transition spd="slow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C7D08-3E95-4E6E-8AE2-7635171B5341}" type="datetime1">
              <a:rPr lang="fr-FR" smtClean="0"/>
              <a:t>08/01/2019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06432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9000">
        <p15:prstTrans prst="peelOff"/>
      </p:transition>
    </mc:Choice>
    <mc:Fallback xmlns="">
      <p:transition spd="slow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46034-D268-4B58-B52D-BAFA7D8A9307}" type="datetime1">
              <a:rPr lang="fr-FR" smtClean="0"/>
              <a:t>08/01/2019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04985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9000">
        <p15:prstTrans prst="peelOff"/>
      </p:transition>
    </mc:Choice>
    <mc:Fallback xmlns="">
      <p:transition spd="slow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B3B41-D6A0-42DD-B79E-552447B4A853}" type="datetime1">
              <a:rPr lang="fr-FR" smtClean="0"/>
              <a:t>08/01/2019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68139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9000">
        <p15:prstTrans prst="peelOff"/>
      </p:transition>
    </mc:Choice>
    <mc:Fallback xmlns="">
      <p:transition spd="slow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F79C6-C5C7-4738-86FE-60F0F325E8C4}" type="datetime1">
              <a:rPr lang="fr-FR" smtClean="0"/>
              <a:t>08/01/2019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32423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9000">
        <p15:prstTrans prst="peelOff"/>
      </p:transition>
    </mc:Choice>
    <mc:Fallback xmlns="">
      <p:transition spd="slow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CBB0C-32B1-4C5E-81E7-EB19B40E4C6A}" type="datetime1">
              <a:rPr lang="fr-FR" smtClean="0"/>
              <a:t>08/01/2019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80046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9000">
        <p15:prstTrans prst="peelOff"/>
      </p:transition>
    </mc:Choice>
    <mc:Fallback xmlns="">
      <p:transition spd="slow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67DC5-DC91-460D-B7F7-CC58D3F0D628}" type="datetime1">
              <a:rPr lang="fr-FR" smtClean="0"/>
              <a:t>08/01/2019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9719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9000">
        <p15:prstTrans prst="peelOff"/>
      </p:transition>
    </mc:Choice>
    <mc:Fallback xmlns="">
      <p:transition spd="slow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08375-2522-422A-A166-97C2A94A1F4C}" type="datetime1">
              <a:rPr lang="fr-FR" smtClean="0"/>
              <a:t>08/01/2019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6832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9000">
        <p15:prstTrans prst="peelOff"/>
      </p:transition>
    </mc:Choice>
    <mc:Fallback xmlns="">
      <p:transition spd="slow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D97AB-46F3-49B5-8789-471D3903A022}" type="datetime1">
              <a:rPr lang="fr-FR" smtClean="0"/>
              <a:t>08/01/2019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6050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9000">
        <p15:prstTrans prst="peelOff"/>
      </p:transition>
    </mc:Choice>
    <mc:Fallback xmlns="">
      <p:transition spd="slow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43E5C5-AC27-4A25-9826-D11CA373C26F}" type="datetime1">
              <a:rPr lang="fr-FR" smtClean="0"/>
              <a:t>08/01/2019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4471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9000">
        <p15:prstTrans prst="peelOff"/>
      </p:transition>
    </mc:Choice>
    <mc:Fallback xmlns="">
      <p:transition spd="slow" advTm="9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1358348" y="1338211"/>
            <a:ext cx="951506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/>
              <a:t>Magnifique : ce photographe vous montre le quotidien de son village en </a:t>
            </a:r>
            <a:r>
              <a:rPr lang="fr-FR" sz="6000" b="1" dirty="0" smtClean="0"/>
              <a:t>Indonésie par Lande N° </a:t>
            </a:r>
            <a:r>
              <a:rPr lang="fr-FR" sz="6000" b="1" dirty="0" smtClean="0"/>
              <a:t>3</a:t>
            </a:r>
            <a:endParaRPr lang="fr-FR" sz="6000" b="1" dirty="0"/>
          </a:p>
        </p:txBody>
      </p:sp>
    </p:spTree>
    <p:extLst>
      <p:ext uri="{BB962C8B-B14F-4D97-AF65-F5344CB8AC3E}">
        <p14:creationId xmlns:p14="http://schemas.microsoft.com/office/powerpoint/2010/main" val="28877869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9000">
        <p15:prstTrans prst="peelOff"/>
        <p:sndAc>
          <p:stSnd loop="1">
            <p:snd r:embed="rId3" name="ALPHABET EN FLEURS (B)_001.wav"/>
          </p:stSnd>
        </p:sndAc>
      </p:transition>
    </mc:Choice>
    <mc:Fallback xmlns="">
      <p:transition spd="slow" advTm="9000">
        <p:fade/>
        <p:sndAc>
          <p:stSnd loop="1">
            <p:snd r:embed="rId5" name="ALPHABET EN FLEURS (B)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2</a:t>
            </a:fld>
            <a:endParaRPr lang="fr-FR" sz="1600" b="1" dirty="0"/>
          </a:p>
        </p:txBody>
      </p:sp>
      <p:sp>
        <p:nvSpPr>
          <p:cNvPr id="2" name="Rectangle 1"/>
          <p:cNvSpPr/>
          <p:nvPr/>
        </p:nvSpPr>
        <p:spPr>
          <a:xfrm>
            <a:off x="1470991" y="1740424"/>
            <a:ext cx="925001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/>
              <a:t>Les photos parlent d’</a:t>
            </a:r>
            <a:r>
              <a:rPr lang="fr-FR" sz="3600" b="1" dirty="0" err="1"/>
              <a:t>elles-même</a:t>
            </a:r>
            <a:r>
              <a:rPr lang="fr-FR" sz="3600" b="1" dirty="0"/>
              <a:t>, ce photographe est tellement talentueux qu’il nous permet de voyager grâce à de simples clichés du quotidien de son village. Il nous prouve que l’Indonésie est véritablement un pays magnifique.</a:t>
            </a:r>
          </a:p>
        </p:txBody>
      </p:sp>
    </p:spTree>
    <p:extLst>
      <p:ext uri="{BB962C8B-B14F-4D97-AF65-F5344CB8AC3E}">
        <p14:creationId xmlns:p14="http://schemas.microsoft.com/office/powerpoint/2010/main" val="9433961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3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7567" y="531191"/>
            <a:ext cx="8685145" cy="57900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455119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4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6035" y="478183"/>
            <a:ext cx="8786191" cy="58574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621637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5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9773" y="548861"/>
            <a:ext cx="8746435" cy="58309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612856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6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7935" y="487017"/>
            <a:ext cx="8811039" cy="58740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534825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7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9043" y="566531"/>
            <a:ext cx="8600661" cy="57337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0930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8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7447" y="549965"/>
            <a:ext cx="8637105" cy="57580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153508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9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4248" y="354496"/>
            <a:ext cx="6503504" cy="65035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85058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10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2783" y="548861"/>
            <a:ext cx="8693426" cy="57956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34431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11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7205" y="583096"/>
            <a:ext cx="8547651" cy="56984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615920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12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5755" y="507583"/>
            <a:ext cx="8772370" cy="58482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758632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13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6029" y="453694"/>
            <a:ext cx="8659942" cy="57732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507759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14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3810" y="537563"/>
            <a:ext cx="8619344" cy="57462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455415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15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8918" y="517577"/>
            <a:ext cx="8814216" cy="58761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497738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08/01/2019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16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1338468" y="876546"/>
            <a:ext cx="9515062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/>
              <a:t>                    C’était</a:t>
            </a:r>
          </a:p>
          <a:p>
            <a:r>
              <a:rPr lang="fr-FR" sz="6000" b="1" dirty="0" smtClean="0"/>
              <a:t>Magnifique </a:t>
            </a:r>
            <a:r>
              <a:rPr lang="fr-FR" sz="6000" b="1" dirty="0"/>
              <a:t>: ce photographe vous montre le quotidien de son village en </a:t>
            </a:r>
            <a:r>
              <a:rPr lang="fr-FR" sz="6000" b="1" dirty="0" smtClean="0"/>
              <a:t>Indonésie par Lande N° </a:t>
            </a:r>
            <a:r>
              <a:rPr lang="fr-FR" sz="6000" b="1" dirty="0" smtClean="0"/>
              <a:t>3</a:t>
            </a:r>
            <a:endParaRPr lang="fr-FR" sz="6000" b="1" dirty="0"/>
          </a:p>
        </p:txBody>
      </p:sp>
    </p:spTree>
    <p:extLst>
      <p:ext uri="{BB962C8B-B14F-4D97-AF65-F5344CB8AC3E}">
        <p14:creationId xmlns:p14="http://schemas.microsoft.com/office/powerpoint/2010/main" val="31841552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98</TotalTime>
  <Words>347</Words>
  <Application>Microsoft Office PowerPoint</Application>
  <PresentationFormat>Grand écran</PresentationFormat>
  <Paragraphs>84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2019-01-01T15:07:43Z</dcterms:created>
  <dcterms:modified xsi:type="dcterms:W3CDTF">2019-01-08T19:09:56Z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