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XW5WDbFq3XrG3s7qdmsyg==" hashData="oblisGE6PWzBYHMCoCtaoDfJLzSMDgXMKlmiEYUGi6gkzFwjCuqHtbT57WagLgDOhls1W52/qG3Z+1XUaQlx3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08/01/2019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28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4574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3481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8818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2808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309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6422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152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0326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7381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6806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4322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2938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4820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665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08/01/2019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08/01/2019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08/01/2019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08/01/2019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08/01/2019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08/01/2019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358348" y="1338211"/>
            <a:ext cx="951506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Magnifique : ce photographe vous montre le quotidien de son village en </a:t>
            </a:r>
            <a:r>
              <a:rPr lang="fr-FR" sz="6000" b="1" dirty="0" smtClean="0"/>
              <a:t>Indonésie par Lande N° </a:t>
            </a:r>
            <a:r>
              <a:rPr lang="fr-FR" sz="6000" b="1" dirty="0" smtClean="0"/>
              <a:t>2</a:t>
            </a:r>
            <a:endParaRPr lang="fr-FR" sz="60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  <p:sndAc>
          <p:stSnd loop="1">
            <p:snd r:embed="rId3" name="ALPHABET EN FLEURS (B)_001.wav"/>
          </p:stSnd>
        </p:sndAc>
      </p:transition>
    </mc:Choice>
    <mc:Fallback xmlns="">
      <p:transition spd="slow" advTm="9000">
        <p:fade/>
        <p:sndAc>
          <p:stSnd loop="1">
            <p:snd r:embed="rId5" name="ALPHABET EN FLEURS (B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470991" y="1740424"/>
            <a:ext cx="925001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Les photos parlent d’</a:t>
            </a:r>
            <a:r>
              <a:rPr lang="fr-FR" sz="3600" b="1" dirty="0" err="1"/>
              <a:t>elles-même</a:t>
            </a:r>
            <a:r>
              <a:rPr lang="fr-FR" sz="3600" b="1" dirty="0"/>
              <a:t>, ce photographe est tellement talentueux qu’il nous permet de voyager grâce à de simples clichés du quotidien de son village. Il nous prouve que l’Indonésie est véritablement un pays magnifique.</a:t>
            </a:r>
          </a:p>
        </p:txBody>
      </p:sp>
    </p:spTree>
    <p:extLst>
      <p:ext uri="{BB962C8B-B14F-4D97-AF65-F5344CB8AC3E}">
        <p14:creationId xmlns:p14="http://schemas.microsoft.com/office/powerpoint/2010/main" val="943396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935" y="540025"/>
            <a:ext cx="8731526" cy="5821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5511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0995" y="327991"/>
            <a:ext cx="6530009" cy="6530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216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621" y="365125"/>
            <a:ext cx="6516757" cy="6516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1285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482600"/>
            <a:ext cx="8839200" cy="5892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3482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935" y="540025"/>
            <a:ext cx="8731526" cy="5821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093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325" y="522357"/>
            <a:ext cx="8658640" cy="57724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5350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579" y="400110"/>
            <a:ext cx="6477000" cy="6477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8505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5" y="478183"/>
            <a:ext cx="8786191" cy="58574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3443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287" y="495851"/>
            <a:ext cx="8746435" cy="5830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1592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376" y="400110"/>
            <a:ext cx="6437243" cy="6437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5863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783" y="566531"/>
            <a:ext cx="8666921" cy="5777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0775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4124" y="400110"/>
            <a:ext cx="6463748" cy="6463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541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750" y="407504"/>
            <a:ext cx="6450496" cy="6450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9773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338468" y="876546"/>
            <a:ext cx="95150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/>
              <a:t>                    C’était</a:t>
            </a:r>
          </a:p>
          <a:p>
            <a:r>
              <a:rPr lang="fr-FR" sz="6000" b="1" dirty="0" smtClean="0"/>
              <a:t>Magnifique </a:t>
            </a:r>
            <a:r>
              <a:rPr lang="fr-FR" sz="6000" b="1" dirty="0"/>
              <a:t>: ce photographe vous montre le quotidien de son village en </a:t>
            </a:r>
            <a:r>
              <a:rPr lang="fr-FR" sz="6000" b="1" dirty="0" smtClean="0"/>
              <a:t>Indonésie par Lande N° </a:t>
            </a:r>
            <a:r>
              <a:rPr lang="fr-FR" sz="6000" b="1" dirty="0" smtClean="0"/>
              <a:t>2</a:t>
            </a:r>
            <a:endParaRPr lang="fr-FR" sz="6000" b="1" dirty="0"/>
          </a:p>
        </p:txBody>
      </p:sp>
    </p:spTree>
    <p:extLst>
      <p:ext uri="{BB962C8B-B14F-4D97-AF65-F5344CB8AC3E}">
        <p14:creationId xmlns:p14="http://schemas.microsoft.com/office/powerpoint/2010/main" val="3184155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347</Words>
  <Application>Microsoft Office PowerPoint</Application>
  <PresentationFormat>Grand écran</PresentationFormat>
  <Paragraphs>84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2019-01-01T15:07:43Z</dcterms:created>
  <dcterms:modified xsi:type="dcterms:W3CDTF">2019-01-08T17:57:17Z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