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ZqhiE1FFWlXTrC2Mtk++Q==" hashData="KDDj/Z043wmIMVh2/fysNxgzbEcqYdwR+pRj45yIC0Vqf7t8zKMs8QNsnzoD7meJahWPWElicDmawlRNOKFLq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3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08/01/2019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285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4574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43481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08818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2808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33095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86422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21525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90326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97381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6806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24322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2938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84820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665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08/01/2019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08/01/2019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08/01/2019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08/01/2019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08/01/2019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08/01/2019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08/01/2019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08/01/2019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08/01/2019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08/01/2019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08/01/2019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08/01/2019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peelOff"/>
      </p:transition>
    </mc:Choice>
    <mc:Fallback>
      <p:transition spd="slow" advTm="9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1358348" y="1338211"/>
            <a:ext cx="951506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/>
              <a:t>Magnifique : ce photographe vous montre le quotidien de son village en </a:t>
            </a:r>
            <a:r>
              <a:rPr lang="fr-FR" sz="6000" b="1" dirty="0" smtClean="0"/>
              <a:t>Indonésie par Lande N° 1</a:t>
            </a:r>
            <a:endParaRPr lang="fr-FR" sz="60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peelOff"/>
        <p:sndAc>
          <p:stSnd loop="1">
            <p:snd r:embed="rId3" name="ALPHABET EN FLEURS (B)_001.wav"/>
          </p:stSnd>
        </p:sndAc>
      </p:transition>
    </mc:Choice>
    <mc:Fallback>
      <p:transition spd="slow" advTm="9000">
        <p:fade/>
        <p:sndAc>
          <p:stSnd loop="1">
            <p:snd r:embed="rId3" name="ALPHABET EN FLEURS (B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1470991" y="1740424"/>
            <a:ext cx="925001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Les photos parlent d’</a:t>
            </a:r>
            <a:r>
              <a:rPr lang="fr-FR" sz="3600" b="1" dirty="0" err="1"/>
              <a:t>elles-même</a:t>
            </a:r>
            <a:r>
              <a:rPr lang="fr-FR" sz="3600" b="1" dirty="0"/>
              <a:t>, ce photographe est tellement talentueux qu’il nous permet de voyager grâce à de simples clichés du quotidien de son village. Il nous prouve que l’Indonésie est véritablement un pays magnifique.</a:t>
            </a:r>
          </a:p>
        </p:txBody>
      </p:sp>
    </p:spTree>
    <p:extLst>
      <p:ext uri="{BB962C8B-B14F-4D97-AF65-F5344CB8AC3E}">
        <p14:creationId xmlns:p14="http://schemas.microsoft.com/office/powerpoint/2010/main" val="943396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6390" y="460513"/>
            <a:ext cx="9002340" cy="60015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45511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6389" y="451677"/>
            <a:ext cx="9015593" cy="60103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62163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0504" y="398669"/>
            <a:ext cx="9090991" cy="60606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1285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0752" y="407504"/>
            <a:ext cx="6450496" cy="6450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3482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791" y="575365"/>
            <a:ext cx="8600661" cy="57337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093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4369" y="314739"/>
            <a:ext cx="6543261" cy="65432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5350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7813" y="487017"/>
            <a:ext cx="8791161" cy="58607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8505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7448" y="522355"/>
            <a:ext cx="8678518" cy="57856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3443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791" y="531191"/>
            <a:ext cx="8666922" cy="5777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61592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2783" y="522357"/>
            <a:ext cx="8733182" cy="58221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5863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7813" y="478183"/>
            <a:ext cx="8804413" cy="58696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0775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7935" y="548861"/>
            <a:ext cx="8718274" cy="58121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55415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7447" y="522357"/>
            <a:ext cx="8678518" cy="57856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49773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16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1338468" y="876546"/>
            <a:ext cx="951506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/>
              <a:t>                    C’était</a:t>
            </a:r>
          </a:p>
          <a:p>
            <a:r>
              <a:rPr lang="fr-FR" sz="6000" b="1" dirty="0" smtClean="0"/>
              <a:t>Magnifique </a:t>
            </a:r>
            <a:r>
              <a:rPr lang="fr-FR" sz="6000" b="1" dirty="0"/>
              <a:t>: ce photographe vous montre le quotidien de son village en </a:t>
            </a:r>
            <a:r>
              <a:rPr lang="fr-FR" sz="6000" b="1" dirty="0" smtClean="0"/>
              <a:t>Indonésie par Lande N° 1</a:t>
            </a:r>
            <a:endParaRPr lang="fr-FR" sz="6000" b="1" dirty="0"/>
          </a:p>
        </p:txBody>
      </p:sp>
    </p:spTree>
    <p:extLst>
      <p:ext uri="{BB962C8B-B14F-4D97-AF65-F5344CB8AC3E}">
        <p14:creationId xmlns:p14="http://schemas.microsoft.com/office/powerpoint/2010/main" val="3184155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</TotalTime>
  <Words>347</Words>
  <Application>Microsoft Office PowerPoint</Application>
  <PresentationFormat>Grand écran</PresentationFormat>
  <Paragraphs>84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2019-01-01T15:07:43Z</dcterms:created>
  <dcterms:modified xsi:type="dcterms:W3CDTF">2019-01-08T17:42:19Z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