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3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w5m7kg/QqyL1hGiOWqgeg==" hashData="RVbDB2ewD1gZrulQmQ87sowPs/iqRo/BDy2b7wQ6XE6XtXmGfK+EzvuSSDU8zKPGD8EOEOYUR72fRVf7NL9F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08/02/2019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266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756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075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799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1912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878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7982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668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9237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5750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17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807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2319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0613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635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3880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3641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63410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199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EF83-0858-47E9-8478-4E94055472BE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0A970-18BB-4A03-8C0B-C81463757B12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17BCB-26DA-46DF-A4D4-8C10B1A18919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31668-40A7-40A4-A78A-D2AE11A78A64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2329-140A-4BEA-B4EB-D2B36A64239A}" type="datetime1">
              <a:rPr lang="fr-FR" smtClean="0"/>
              <a:t>08/02/2019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C9FA9-F1D2-4666-92F3-23BF58D8B757}" type="datetime1">
              <a:rPr lang="fr-FR" smtClean="0"/>
              <a:t>08/02/2019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95962-7D7A-4C47-95E5-3684358F4941}" type="datetime1">
              <a:rPr lang="fr-FR" smtClean="0"/>
              <a:t>08/02/2019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6CC4-B408-4A29-A52E-BFA1B2CABAF5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A00DC-C663-4755-9E23-74FE2DCE6F96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B0A44-BD0C-4CFE-9A81-252F202CE3C9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07AA1-6C5E-4167-A851-411F33918C63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BBA73-3F63-4D28-9886-E9D4F94BC673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3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D134-A19E-41D3-B469-E56D944F0ADC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6" y="630665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6" y="691157"/>
            <a:ext cx="10779144" cy="58477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Y a des gens qui ne vieillissent jamais</a:t>
            </a:r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...! N° </a:t>
            </a:r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2</a:t>
            </a:r>
            <a:endParaRPr lang="fr-FR" sz="80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135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  <p:sndAc>
          <p:stSnd loop="1">
            <p:snd r:embed="rId3" name="EQUINOXE-(-V-)1_001.wav"/>
          </p:stSnd>
        </p:sndAc>
      </p:transition>
    </mc:Choice>
    <mc:Fallback xmlns="">
      <p:transition spd="slow" advTm="9000">
        <p:fade/>
        <p:sndAc>
          <p:stSnd loop="1">
            <p:snd r:embed="rId5" name="EQUINOXE-(-V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0CEFA-A304-447C-A9ED-8640BE080B98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4880" y="920621"/>
            <a:ext cx="10302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0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0417" y="1166842"/>
            <a:ext cx="11051166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 troisième âge en</a:t>
            </a:r>
          </a:p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récréation ou regain </a:t>
            </a:r>
          </a:p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jeunesse !</a:t>
            </a:r>
            <a:endParaRPr lang="fr-FR" sz="9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D2DBD-7554-467F-A28C-15E9F3CB36D8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9949" y="704254"/>
            <a:ext cx="6749935" cy="5467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177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A10E9-4046-4526-AFA0-135690492B00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971" y="681050"/>
            <a:ext cx="5180502" cy="5491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5274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D9943-E42D-41C8-81AC-0C541295B660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5178" y="685852"/>
            <a:ext cx="8246226" cy="5523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262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EF67-72DF-4153-BE43-6EE82E88E8F7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834" y="722866"/>
            <a:ext cx="6101541" cy="54468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455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EA0E-3E8C-4855-A15A-7AE8C507383E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695960"/>
            <a:ext cx="5968538" cy="5471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174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2D2D-CB6D-417C-975A-948E0C43006E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6753" y="666434"/>
            <a:ext cx="9416294" cy="54454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5835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AA3B2-0B2E-482A-81FE-EC6022302933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416" y="675187"/>
            <a:ext cx="8210240" cy="5476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089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D5D7F-6D1C-4B8F-9708-7C64940C7FC4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500"/>
          <a:stretch/>
        </p:blipFill>
        <p:spPr>
          <a:xfrm>
            <a:off x="1590501" y="689170"/>
            <a:ext cx="9010997" cy="5479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7050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BE50-D280-410F-A55D-A354B360D738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264"/>
          <a:stretch/>
        </p:blipFill>
        <p:spPr>
          <a:xfrm>
            <a:off x="1623154" y="677862"/>
            <a:ext cx="9216642" cy="5544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8089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4FB2-5B00-4703-B9FC-C1F60D34DEB2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8429" y="698355"/>
            <a:ext cx="8229600" cy="5464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7149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08774-B467-45A9-B977-946CCA0C7D89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7" b="5980"/>
          <a:stretch/>
        </p:blipFill>
        <p:spPr>
          <a:xfrm>
            <a:off x="2247208" y="703677"/>
            <a:ext cx="7697584" cy="5450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9720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B0C05-C405-47F8-B083-63DD3656B5DD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3905" y="717646"/>
            <a:ext cx="9908772" cy="5453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0825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FEE99-8FDC-43EA-97E2-64643AB1C61D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248" y="716280"/>
            <a:ext cx="10791191" cy="5395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7991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F75C-35A7-4863-B904-26698242FCC5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718" r="-371"/>
          <a:stretch/>
        </p:blipFill>
        <p:spPr>
          <a:xfrm>
            <a:off x="1590500" y="695985"/>
            <a:ext cx="9010997" cy="54660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59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EC5-F922-4D67-AED1-A7835ABB91B2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400" y="733697"/>
            <a:ext cx="5116255" cy="5378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9004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325" y="794395"/>
            <a:ext cx="10931350" cy="52692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9DD3-E036-49C2-838B-B339D7EAA164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347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BECD-E9B1-4782-B5C3-C01A2F6867BC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8269" y="681051"/>
            <a:ext cx="953546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/>
              <a:t> "La vie vient avec une date de péremption, n’hésitez pas, vivez-la au </a:t>
            </a:r>
            <a:r>
              <a:rPr lang="fr-FR" sz="7200" b="1" dirty="0" smtClean="0"/>
              <a:t>maximum ce regain de jeunesse ... </a:t>
            </a:r>
            <a:r>
              <a:rPr lang="fr-FR" sz="7200" b="1" dirty="0"/>
              <a:t>!"</a:t>
            </a:r>
          </a:p>
        </p:txBody>
      </p:sp>
    </p:spTree>
    <p:extLst>
      <p:ext uri="{BB962C8B-B14F-4D97-AF65-F5344CB8AC3E}">
        <p14:creationId xmlns:p14="http://schemas.microsoft.com/office/powerpoint/2010/main" val="1417807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BBD3-4E34-4C79-8F77-72D19B5EC9D5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8" y="1176723"/>
            <a:ext cx="10779144" cy="535531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C’était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Y </a:t>
            </a:r>
            <a:r>
              <a:rPr lang="fr-FR" sz="72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a des gens qui ne vieillissent jamais</a:t>
            </a:r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...!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954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265</TotalTime>
  <Words>404</Words>
  <Application>Microsoft Office PowerPoint</Application>
  <PresentationFormat>Grand écran</PresentationFormat>
  <Paragraphs>109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38</cp:revision>
  <dcterms:created xsi:type="dcterms:W3CDTF">2018-12-29T18:42:15Z</dcterms:created>
  <dcterms:modified xsi:type="dcterms:W3CDTF">2019-02-08T17:51:28Z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