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3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YF/jlK3fWCDi1f0o/VL7g==" hashData="SuoQdpPUCA8bDYXEqIQ+AD5KeUmt8O9tNnhrWtVfb0W9sFFps1B+n9fNX3uHZiM8rNGqB/d+tDGK13jP6d1b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08/02/2019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80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231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1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635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3880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5364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3410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1995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BEF83-0858-47E9-8478-4E94055472BE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0A970-18BB-4A03-8C0B-C81463757B12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17BCB-26DA-46DF-A4D4-8C10B1A18919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31668-40A7-40A4-A78A-D2AE11A78A6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E2329-140A-4BEA-B4EB-D2B36A64239A}" type="datetime1">
              <a:rPr lang="fr-FR" smtClean="0"/>
              <a:t>08/02/2019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C9FA9-F1D2-4666-92F3-23BF58D8B757}" type="datetime1">
              <a:rPr lang="fr-FR" smtClean="0"/>
              <a:t>08/02/2019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95962-7D7A-4C47-95E5-3684358F4941}" type="datetime1">
              <a:rPr lang="fr-FR" smtClean="0"/>
              <a:t>08/02/2019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6CC4-B408-4A29-A52E-BFA1B2CABAF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A00DC-C663-4755-9E23-74FE2DCE6F96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B0A44-BD0C-4CFE-9A81-252F202CE3C9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07AA1-6C5E-4167-A851-411F33918C6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BBA73-3F63-4D28-9886-E9D4F94BC673}" type="datetime1">
              <a:rPr lang="fr-FR" smtClean="0"/>
              <a:t>08/02/2019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3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D134-A19E-41D3-B469-E56D944F0AD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6" y="630665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6" y="691157"/>
            <a:ext cx="10779144" cy="584775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 a des gens qui ne vieillissent jamais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...! N° 0</a:t>
            </a:r>
          </a:p>
          <a:p>
            <a:pPr algn="ctr"/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80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  <p:sndAc>
          <p:stSnd loop="1">
            <p:snd r:embed="rId3" name="EQUINOXE-(-V-)1_001.wav"/>
          </p:stSnd>
        </p:sndAc>
      </p:transition>
    </mc:Choice>
    <mc:Fallback xmlns="">
      <p:transition spd="slow" advTm="9000">
        <p:fade/>
        <p:sndAc>
          <p:stSnd loop="1">
            <p:snd r:embed="rId5" name="EQUINOXE-(-V-)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0CEFA-A304-447C-A9ED-8640BE080B9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4880" y="920621"/>
            <a:ext cx="10302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0417" y="1166842"/>
            <a:ext cx="11051166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 troisième âge en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récréation ou regain </a:t>
            </a:r>
          </a:p>
          <a:p>
            <a:pPr algn="ctr"/>
            <a:r>
              <a:rPr lang="fr-FR" sz="9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jeunesse !</a:t>
            </a:r>
            <a:endParaRPr lang="fr-FR" sz="9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D2DBD-7554-467F-A28C-15E9F3CB36D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19" b="10366"/>
          <a:stretch/>
        </p:blipFill>
        <p:spPr>
          <a:xfrm>
            <a:off x="3214688" y="687512"/>
            <a:ext cx="5181168" cy="5513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A10E9-4046-4526-AFA0-135690492B00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483" r="3662" b="5120"/>
          <a:stretch/>
        </p:blipFill>
        <p:spPr>
          <a:xfrm>
            <a:off x="3414091" y="681051"/>
            <a:ext cx="5363817" cy="5518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D9943-E42D-41C8-81AC-0C541295B660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353" r="1707" b="17747"/>
          <a:stretch/>
        </p:blipFill>
        <p:spPr>
          <a:xfrm>
            <a:off x="2426051" y="707160"/>
            <a:ext cx="7339897" cy="5443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9EF67-72DF-4153-BE43-6EE82E88E8F7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6198" y="690408"/>
            <a:ext cx="4502428" cy="5481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3EA0E-3E8C-4855-A15A-7AE8C507383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643" y="700256"/>
            <a:ext cx="7341705" cy="5497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E2D2D-CB6D-417C-975A-948E0C43006E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591" y="715042"/>
            <a:ext cx="7991061" cy="5455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AA3B2-0B2E-482A-81FE-EC6022302933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7"/>
          <a:stretch/>
        </p:blipFill>
        <p:spPr>
          <a:xfrm>
            <a:off x="3967053" y="681051"/>
            <a:ext cx="4257891" cy="5466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D5D7F-6D1C-4B8F-9708-7C64940C7FC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3599" r="326" b="13491"/>
          <a:stretch/>
        </p:blipFill>
        <p:spPr>
          <a:xfrm>
            <a:off x="2584174" y="700996"/>
            <a:ext cx="6997147" cy="5456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BE50-D280-410F-A55D-A354B360D738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52" r="556" b="4409"/>
          <a:stretch/>
        </p:blipFill>
        <p:spPr>
          <a:xfrm>
            <a:off x="2544531" y="681051"/>
            <a:ext cx="7102935" cy="5502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64FB2-5B00-4703-B9FC-C1F60D34DEB2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781934" y="688395"/>
            <a:ext cx="4628130" cy="5481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714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08774-B467-45A9-B977-946CCA0C7D89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9617" y="700607"/>
            <a:ext cx="7686261" cy="5475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972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B0C05-C405-47F8-B083-63DD3656B5DD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695329"/>
            <a:ext cx="8282607" cy="5476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82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BFEE99-8FDC-43EA-97E2-64643AB1C61D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64" r="1476" b="3949"/>
          <a:stretch/>
        </p:blipFill>
        <p:spPr>
          <a:xfrm>
            <a:off x="3257238" y="712304"/>
            <a:ext cx="5677522" cy="5433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799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9F75C-35A7-4863-B904-26698242FCC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643" y="692546"/>
            <a:ext cx="7368209" cy="5492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5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6EC5-F922-4D67-AED1-A7835ABB91B2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1095" y="681050"/>
            <a:ext cx="4316816" cy="5486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9004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79DD3-E036-49C2-838B-B339D7EAA164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680" r="-169" b="8918"/>
          <a:stretch/>
        </p:blipFill>
        <p:spPr>
          <a:xfrm>
            <a:off x="1457740" y="699348"/>
            <a:ext cx="9223752" cy="54595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7347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6BECD-E9B1-4782-B5C3-C01A2F6867BC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8269" y="681051"/>
            <a:ext cx="95354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 "La vie vient avec une date de péremption, n’hésitez pas, vivez-la au </a:t>
            </a:r>
            <a:r>
              <a:rPr lang="fr-FR" sz="7200" b="1" dirty="0" smtClean="0"/>
              <a:t>maximum ce regain de jeunesse ... </a:t>
            </a:r>
            <a:r>
              <a:rPr lang="fr-FR" sz="7200" b="1" dirty="0"/>
              <a:t>!"</a:t>
            </a:r>
          </a:p>
        </p:txBody>
      </p:sp>
    </p:spTree>
    <p:extLst>
      <p:ext uri="{BB962C8B-B14F-4D97-AF65-F5344CB8AC3E}">
        <p14:creationId xmlns:p14="http://schemas.microsoft.com/office/powerpoint/2010/main" val="1417807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BBD3-4E34-4C79-8F77-72D19B5EC9D5}" type="datetime1">
              <a:rPr lang="fr-FR" smtClean="0"/>
              <a:t>08/02/2019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1176723"/>
            <a:ext cx="10779144" cy="535531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Y </a:t>
            </a:r>
            <a:r>
              <a:rPr lang="fr-FR" sz="72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a des gens qui ne vieillissent jamais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...!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54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404</Words>
  <Application>Microsoft Office PowerPoint</Application>
  <PresentationFormat>Grand écran</PresentationFormat>
  <Paragraphs>109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2018-12-29T18:42:15Z</dcterms:created>
  <dcterms:modified xsi:type="dcterms:W3CDTF">2019-02-08T17:30:37Z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