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6" r:id="rId10"/>
    <p:sldId id="287" r:id="rId11"/>
    <p:sldId id="288" r:id="rId12"/>
    <p:sldId id="289" r:id="rId13"/>
    <p:sldId id="290" r:id="rId14"/>
    <p:sldId id="291" r:id="rId15"/>
    <p:sldId id="293" r:id="rId16"/>
    <p:sldId id="292" r:id="rId17"/>
    <p:sldId id="294" r:id="rId18"/>
    <p:sldId id="295" r:id="rId19"/>
    <p:sldId id="29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MLRgI8tJmcBthcC6lt3hg==" hashData="aE9tijJNMIiFBYVrKWYyEkkYzFmG2efHbEliSJfjU10yEGkoUPYeW2kT38r61nj3NyS2Hp1lnVGRRdC/0spU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2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C560-BBE4-44FA-8672-30ACC4CFAA0F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FC12-E43B-405A-BACF-E7D0B9327D60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4BF43-9E20-42A0-8699-94DF244FED5A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C3E1-0112-41D1-8157-AC11E860BC17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EFBC9-A32D-4AD6-B0AD-342D3E7A6AA9}" type="datetime1">
              <a:rPr lang="fr-FR" smtClean="0"/>
              <a:t>20/10/2018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845FB-C1AF-411F-8E2A-6B4288A6E5EC}" type="datetime1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75C3E-706C-4590-8919-2C8000F1E1C1}" type="datetime1">
              <a:rPr lang="fr-FR" smtClean="0"/>
              <a:t>20/10/2018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C336-23C8-4A3E-8EA7-41B56A7D9014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B9C2-2E95-45BC-8812-D990086B5FD5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9C12-A887-4B34-A44C-A17558D82E2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BA56-53F5-4863-88CC-C997C950005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25790-E189-4A31-AEFD-CFA9FA1457D4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83677" y="1569337"/>
            <a:ext cx="857651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C'est de l’humour ...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Blagues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2" name="480396_gilles_mercier_001.wav"/>
          </p:stSnd>
        </p:sndAc>
      </p:transition>
    </mc:Choice>
    <mc:Fallback>
      <p:transition spd="slow" advTm="5000">
        <p:circle/>
        <p:sndAc>
          <p:stSnd loop="1">
            <p:snd r:embed="rId2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01516" y="2387948"/>
            <a:ext cx="825424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Tout un fatras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pour en rire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Et avec plaisir !</a:t>
            </a:r>
            <a:endParaRPr lang="fr-FR" sz="72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135" y="1177805"/>
            <a:ext cx="5895299" cy="4528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202" y="1109742"/>
            <a:ext cx="6118987" cy="459690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83" y="1186354"/>
            <a:ext cx="4376859" cy="452029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778" y="1084217"/>
            <a:ext cx="5747656" cy="4674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920" y="1142082"/>
            <a:ext cx="4389922" cy="456456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109" y="1171038"/>
            <a:ext cx="4245427" cy="461894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4171" y="1104962"/>
            <a:ext cx="4206240" cy="46016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5852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442" y="1148763"/>
            <a:ext cx="7737518" cy="4557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3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9719" y="1159401"/>
            <a:ext cx="7179857" cy="4547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29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537" y="1072656"/>
            <a:ext cx="4846320" cy="465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1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16442" y="1688718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Peut-être pourrais-tu l' envoyer et ainsi faire un clin d'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oeil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à quelqu'un d'autre ?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Cela met de la joie dans notre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coeur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240577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0819" y="1351275"/>
            <a:ext cx="10407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Quatre choses que tu ne peux pas récupérer :</a:t>
            </a:r>
          </a:p>
          <a:p>
            <a:r>
              <a:rPr lang="fr-FR" sz="3200" b="1" dirty="0"/>
              <a:t>Le caillou --- après l'avoir lancé</a:t>
            </a:r>
          </a:p>
          <a:p>
            <a:r>
              <a:rPr lang="fr-FR" sz="3200" b="1" dirty="0"/>
              <a:t>Le mot --- après l'avoir dit</a:t>
            </a:r>
          </a:p>
          <a:p>
            <a:r>
              <a:rPr lang="fr-FR" sz="3200" b="1" dirty="0"/>
              <a:t>l'occasion --- après l'avoir manquée.</a:t>
            </a:r>
          </a:p>
          <a:p>
            <a:r>
              <a:rPr lang="fr-FR" sz="3200" b="1" dirty="0"/>
              <a:t>      Le temps --- après qu'il soit passé</a:t>
            </a:r>
            <a:r>
              <a:rPr lang="fr-FR" sz="3200" b="1" dirty="0" smtClean="0"/>
              <a:t>.</a:t>
            </a:r>
            <a:endParaRPr lang="fr-FR" sz="3200" b="1" dirty="0"/>
          </a:p>
          <a:p>
            <a:r>
              <a:rPr lang="fr-FR" sz="3200" b="1" dirty="0"/>
              <a:t>Alors, cultive tes Amis...</a:t>
            </a:r>
          </a:p>
          <a:p>
            <a:r>
              <a:rPr lang="fr-FR" sz="3200" b="1" dirty="0"/>
              <a:t>On a toujours besoin d'eux !!!</a:t>
            </a:r>
          </a:p>
          <a:p>
            <a:r>
              <a:rPr lang="fr-FR" sz="3200" b="1" dirty="0"/>
              <a:t>Parmi vous, ?? % ne feront pas suivre ce courriel, et Toi </a:t>
            </a:r>
            <a:r>
              <a:rPr lang="fr-FR" sz="3200" b="1" dirty="0" smtClean="0"/>
              <a:t>???</a:t>
            </a:r>
            <a:endParaRPr lang="fr-FR" sz="3200" b="1" dirty="0"/>
          </a:p>
          <a:p>
            <a:r>
              <a:rPr lang="fr-FR" sz="3200" b="1" dirty="0"/>
              <a:t>Moi je l' ai fait !!</a:t>
            </a:r>
          </a:p>
        </p:txBody>
      </p:sp>
    </p:spTree>
    <p:extLst>
      <p:ext uri="{BB962C8B-B14F-4D97-AF65-F5344CB8AC3E}">
        <p14:creationId xmlns:p14="http://schemas.microsoft.com/office/powerpoint/2010/main" val="397934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227" y="1033516"/>
            <a:ext cx="5691351" cy="4742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236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8356" y="1203158"/>
            <a:ext cx="4503486" cy="450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210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138" y="1155262"/>
            <a:ext cx="6826469" cy="4550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227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076" y="1123731"/>
            <a:ext cx="6936827" cy="4624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87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77352" y="1453480"/>
            <a:ext cx="678916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C’était :</a:t>
            </a: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C'est de l’humour 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Blagues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432</Words>
  <Application>Microsoft Office PowerPoint</Application>
  <PresentationFormat>Grand écran</PresentationFormat>
  <Paragraphs>96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22</cp:revision>
  <dcterms:created xsi:type="dcterms:W3CDTF">2018-10-16T18:17:23Z</dcterms:created>
  <dcterms:modified xsi:type="dcterms:W3CDTF">2018-10-20T17:33:45Z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