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7" r:id="rId2"/>
    <p:sldId id="258" r:id="rId3"/>
    <p:sldId id="259" r:id="rId4"/>
    <p:sldId id="260" r:id="rId5"/>
    <p:sldId id="261" r:id="rId6"/>
    <p:sldId id="262" r:id="rId7"/>
    <p:sldId id="263" r:id="rId8"/>
    <p:sldId id="264" r:id="rId9"/>
    <p:sldId id="265" r:id="rId10"/>
    <p:sldId id="266" r:id="rId11"/>
    <p:sldId id="274" r:id="rId12"/>
    <p:sldId id="275" r:id="rId13"/>
    <p:sldId id="276" r:id="rId14"/>
    <p:sldId id="277" r:id="rId15"/>
    <p:sldId id="278" r:id="rId16"/>
    <p:sldId id="279" r:id="rId17"/>
    <p:sldId id="280" r:id="rId18"/>
    <p:sldId id="281" r:id="rId19"/>
    <p:sldId id="273"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tdam31sTBsqJ7zll1uu8Q==" hashData="nljlScP0QAIRxebrfIYOdtwRFnAPbwjEcRsG8hGqc1GaAYXgH1XZSzedikuF8YO3f3wcu2R8QxlI9KjlbYobl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29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2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19/01/2019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9199551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2602223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6956414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051443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3761001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26798556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39581689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11508783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9061285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19/01/2019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19/01/2019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19/01/2019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rgbClr val="FA2906"/>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19/01/2019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37000">
              <a:srgbClr val="FFFF00"/>
            </a:gs>
            <a:gs pos="89000">
              <a:srgbClr val="FA2906"/>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0802"/>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045419" y="1570925"/>
            <a:ext cx="10001841" cy="4154984"/>
          </a:xfrm>
          <a:prstGeom prst="rect">
            <a:avLst/>
          </a:prstGeom>
        </p:spPr>
        <p:txBody>
          <a:bodyPr wrap="none">
            <a:spAutoFit/>
          </a:bodyPr>
          <a:lstStyle/>
          <a:p>
            <a:r>
              <a:rPr lang="fr-FR" sz="6600" b="1" dirty="0" smtClean="0"/>
              <a:t>Ces </a:t>
            </a:r>
            <a:r>
              <a:rPr lang="fr-FR" sz="6600" b="1" dirty="0"/>
              <a:t>25 tatouages masquent </a:t>
            </a:r>
            <a:endParaRPr lang="fr-FR" sz="6600" b="1" dirty="0" smtClean="0"/>
          </a:p>
          <a:p>
            <a:r>
              <a:rPr lang="fr-FR" sz="6600" b="1" dirty="0" smtClean="0"/>
              <a:t>à </a:t>
            </a:r>
            <a:r>
              <a:rPr lang="fr-FR" sz="6600" b="1" dirty="0"/>
              <a:t>merveille les cicatrices de </a:t>
            </a:r>
            <a:endParaRPr lang="fr-FR" sz="6600" b="1" dirty="0" smtClean="0"/>
          </a:p>
          <a:p>
            <a:r>
              <a:rPr lang="fr-FR" sz="6600" b="1" dirty="0"/>
              <a:t> </a:t>
            </a:r>
            <a:r>
              <a:rPr lang="fr-FR" sz="6600" b="1" dirty="0" smtClean="0"/>
              <a:t>         ces individus </a:t>
            </a:r>
            <a:r>
              <a:rPr lang="fr-FR" sz="6600" b="1" dirty="0" smtClean="0"/>
              <a:t>N°2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0u_trouver_l_argent_001.wav"/>
          </p:stSnd>
        </p:sndAc>
      </p:transition>
    </mc:Choice>
    <mc:Fallback xmlns="">
      <p:transition spd="slow" advTm="10000">
        <p:circle/>
        <p:sndAc>
          <p:stSnd loop="1">
            <p:snd r:embed="rId5" name="0u_trouver_l_argent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0" end="0"/>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0" end="0"/>
                                            </p:txEl>
                                          </p:spTgt>
                                        </p:tgtEl>
                                        <p:attrNameLst>
                                          <p:attrName>ppt_w</p:attrName>
                                        </p:attrNameLst>
                                      </p:cBhvr>
                                    </p:anim>
                                    <p:anim by="(#ppt_w*0.50)" calcmode="lin" valueType="num">
                                      <p:cBhvr>
                                        <p:cTn id="34" dur="500" decel="50000" autoRev="1" fill="hold">
                                          <p:stCondLst>
                                            <p:cond delay="0"/>
                                          </p:stCondLst>
                                        </p:cTn>
                                        <p:tgtEl>
                                          <p:spTgt spid="8">
                                            <p:txEl>
                                              <p:pRg st="0" end="0"/>
                                            </p:txEl>
                                          </p:spTgt>
                                        </p:tgtEl>
                                        <p:attrNameLst>
                                          <p:attrName>ppt_x</p:attrName>
                                        </p:attrNameLst>
                                      </p:cBhvr>
                                    </p:anim>
                                    <p:anim from="(-#ppt_h/2)" to="(#ppt_y)" calcmode="lin" valueType="num">
                                      <p:cBhvr>
                                        <p:cTn id="35" dur="1000" fill="hold">
                                          <p:stCondLst>
                                            <p:cond delay="0"/>
                                          </p:stCondLst>
                                        </p:cTn>
                                        <p:tgtEl>
                                          <p:spTgt spid="8">
                                            <p:txEl>
                                              <p:pRg st="0" end="0"/>
                                            </p:txEl>
                                          </p:spTgt>
                                        </p:tgtEl>
                                        <p:attrNameLst>
                                          <p:attrName>ppt_y</p:attrName>
                                        </p:attrNameLst>
                                      </p:cBhvr>
                                    </p:anim>
                                    <p:animRot by="21600000">
                                      <p:cBhvr>
                                        <p:cTn id="36" dur="1000" fill="hold">
                                          <p:stCondLst>
                                            <p:cond delay="0"/>
                                          </p:stCondLst>
                                        </p:cTn>
                                        <p:tgtEl>
                                          <p:spTgt spid="8">
                                            <p:txEl>
                                              <p:pRg st="0" end="0"/>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1" end="1"/>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1" end="1"/>
                                            </p:txEl>
                                          </p:spTgt>
                                        </p:tgtEl>
                                        <p:attrNameLst>
                                          <p:attrName>ppt_w</p:attrName>
                                        </p:attrNameLst>
                                      </p:cBhvr>
                                    </p:anim>
                                    <p:anim by="(#ppt_w*0.50)" calcmode="lin" valueType="num">
                                      <p:cBhvr>
                                        <p:cTn id="42" dur="500" decel="50000" autoRev="1" fill="hold">
                                          <p:stCondLst>
                                            <p:cond delay="0"/>
                                          </p:stCondLst>
                                        </p:cTn>
                                        <p:tgtEl>
                                          <p:spTgt spid="8">
                                            <p:txEl>
                                              <p:pRg st="1" end="1"/>
                                            </p:txEl>
                                          </p:spTgt>
                                        </p:tgtEl>
                                        <p:attrNameLst>
                                          <p:attrName>ppt_x</p:attrName>
                                        </p:attrNameLst>
                                      </p:cBhvr>
                                    </p:anim>
                                    <p:anim from="(-#ppt_h/2)" to="(#ppt_y)" calcmode="lin" valueType="num">
                                      <p:cBhvr>
                                        <p:cTn id="43" dur="1000" fill="hold">
                                          <p:stCondLst>
                                            <p:cond delay="0"/>
                                          </p:stCondLst>
                                        </p:cTn>
                                        <p:tgtEl>
                                          <p:spTgt spid="8">
                                            <p:txEl>
                                              <p:pRg st="1" end="1"/>
                                            </p:txEl>
                                          </p:spTgt>
                                        </p:tgtEl>
                                        <p:attrNameLst>
                                          <p:attrName>ppt_y</p:attrName>
                                        </p:attrNameLst>
                                      </p:cBhvr>
                                    </p:anim>
                                    <p:animRot by="21600000">
                                      <p:cBhvr>
                                        <p:cTn id="44" dur="1000" fill="hold">
                                          <p:stCondLst>
                                            <p:cond delay="0"/>
                                          </p:stCondLst>
                                        </p:cTn>
                                        <p:tgtEl>
                                          <p:spTgt spid="8">
                                            <p:txEl>
                                              <p:pRg st="1" end="1"/>
                                            </p:txEl>
                                          </p:spTgt>
                                        </p:tgtEl>
                                        <p:attrNameLst>
                                          <p:attrName>r</p:attrName>
                                        </p:attrNameLst>
                                      </p:cBhvr>
                                    </p:animRot>
                                  </p:childTnLst>
                                </p:cTn>
                              </p:par>
                            </p:childTnLst>
                          </p:cTn>
                        </p:par>
                      </p:childTnLst>
                    </p:cTn>
                  </p:par>
                  <p:par>
                    <p:cTn id="45" fill="hold">
                      <p:stCondLst>
                        <p:cond delay="indefinite"/>
                      </p:stCondLst>
                      <p:childTnLst>
                        <p:par>
                          <p:cTn id="46" fill="hold">
                            <p:stCondLst>
                              <p:cond delay="0"/>
                            </p:stCondLst>
                            <p:childTnLst>
                              <p:par>
                                <p:cTn id="47" presetID="56" presetClass="entr" presetSubtype="0" fill="hold" nodeType="clickEffect">
                                  <p:stCondLst>
                                    <p:cond delay="0"/>
                                  </p:stCondLst>
                                  <p:iterate type="lt">
                                    <p:tmPct val="10000"/>
                                  </p:iterate>
                                  <p:childTnLst>
                                    <p:set>
                                      <p:cBhvr>
                                        <p:cTn id="48" dur="1" fill="hold">
                                          <p:stCondLst>
                                            <p:cond delay="0"/>
                                          </p:stCondLst>
                                        </p:cTn>
                                        <p:tgtEl>
                                          <p:spTgt spid="8">
                                            <p:txEl>
                                              <p:pRg st="2" end="2"/>
                                            </p:txEl>
                                          </p:spTgt>
                                        </p:tgtEl>
                                        <p:attrNameLst>
                                          <p:attrName>style.visibility</p:attrName>
                                        </p:attrNameLst>
                                      </p:cBhvr>
                                      <p:to>
                                        <p:strVal val="visible"/>
                                      </p:to>
                                    </p:set>
                                    <p:anim by="(-#ppt_w*2)" calcmode="lin" valueType="num">
                                      <p:cBhvr rctx="PPT">
                                        <p:cTn id="49" dur="500" autoRev="1" fill="hold">
                                          <p:stCondLst>
                                            <p:cond delay="0"/>
                                          </p:stCondLst>
                                        </p:cTn>
                                        <p:tgtEl>
                                          <p:spTgt spid="8">
                                            <p:txEl>
                                              <p:pRg st="2" end="2"/>
                                            </p:txEl>
                                          </p:spTgt>
                                        </p:tgtEl>
                                        <p:attrNameLst>
                                          <p:attrName>ppt_w</p:attrName>
                                        </p:attrNameLst>
                                      </p:cBhvr>
                                    </p:anim>
                                    <p:anim by="(#ppt_w*0.50)" calcmode="lin" valueType="num">
                                      <p:cBhvr>
                                        <p:cTn id="50" dur="500" decel="50000" autoRev="1" fill="hold">
                                          <p:stCondLst>
                                            <p:cond delay="0"/>
                                          </p:stCondLst>
                                        </p:cTn>
                                        <p:tgtEl>
                                          <p:spTgt spid="8">
                                            <p:txEl>
                                              <p:pRg st="2" end="2"/>
                                            </p:txEl>
                                          </p:spTgt>
                                        </p:tgtEl>
                                        <p:attrNameLst>
                                          <p:attrName>ppt_x</p:attrName>
                                        </p:attrNameLst>
                                      </p:cBhvr>
                                    </p:anim>
                                    <p:anim from="(-#ppt_h/2)" to="(#ppt_y)" calcmode="lin" valueType="num">
                                      <p:cBhvr>
                                        <p:cTn id="51" dur="1000" fill="hold">
                                          <p:stCondLst>
                                            <p:cond delay="0"/>
                                          </p:stCondLst>
                                        </p:cTn>
                                        <p:tgtEl>
                                          <p:spTgt spid="8">
                                            <p:txEl>
                                              <p:pRg st="2" end="2"/>
                                            </p:txEl>
                                          </p:spTgt>
                                        </p:tgtEl>
                                        <p:attrNameLst>
                                          <p:attrName>ppt_y</p:attrName>
                                        </p:attrNameLst>
                                      </p:cBhvr>
                                    </p:anim>
                                    <p:animRot by="21600000">
                                      <p:cBhvr>
                                        <p:cTn id="52" dur="1000" fill="hold">
                                          <p:stCondLst>
                                            <p:cond delay="0"/>
                                          </p:stCondLst>
                                        </p:cTn>
                                        <p:tgtEl>
                                          <p:spTgt spid="8">
                                            <p:txEl>
                                              <p:pRg st="2" end="2"/>
                                            </p:txEl>
                                          </p:spTgt>
                                        </p:tgtEl>
                                        <p:attrNameLst>
                                          <p:attrName>r</p:attrName>
                                        </p:attrNameLst>
                                      </p:cBhvr>
                                    </p:animRot>
                                  </p:childTnLst>
                                </p:cTn>
                              </p:par>
                            </p:childTnLst>
                          </p:cTn>
                        </p:par>
                      </p:childTnLst>
                    </p:cTn>
                  </p:par>
                  <p:par>
                    <p:cTn id="53" fill="hold">
                      <p:stCondLst>
                        <p:cond delay="indefinite"/>
                      </p:stCondLst>
                      <p:childTnLst>
                        <p:par>
                          <p:cTn id="54" fill="hold">
                            <p:stCondLst>
                              <p:cond delay="0"/>
                            </p:stCondLst>
                            <p:childTnLst>
                              <p:par>
                                <p:cTn id="55" presetID="56" presetClass="entr" presetSubtype="0" fill="hold" nodeType="clickEffect">
                                  <p:stCondLst>
                                    <p:cond delay="0"/>
                                  </p:stCondLst>
                                  <p:iterate type="lt">
                                    <p:tmPct val="10000"/>
                                  </p:iterate>
                                  <p:childTnLst>
                                    <p:set>
                                      <p:cBhvr>
                                        <p:cTn id="56" dur="1" fill="hold">
                                          <p:stCondLst>
                                            <p:cond delay="0"/>
                                          </p:stCondLst>
                                        </p:cTn>
                                        <p:tgtEl>
                                          <p:spTgt spid="8">
                                            <p:txEl>
                                              <p:pRg st="3" end="3"/>
                                            </p:txEl>
                                          </p:spTgt>
                                        </p:tgtEl>
                                        <p:attrNameLst>
                                          <p:attrName>style.visibility</p:attrName>
                                        </p:attrNameLst>
                                      </p:cBhvr>
                                      <p:to>
                                        <p:strVal val="visible"/>
                                      </p:to>
                                    </p:set>
                                    <p:anim by="(-#ppt_w*2)" calcmode="lin" valueType="num">
                                      <p:cBhvr rctx="PPT">
                                        <p:cTn id="57" dur="500" autoRev="1" fill="hold">
                                          <p:stCondLst>
                                            <p:cond delay="0"/>
                                          </p:stCondLst>
                                        </p:cTn>
                                        <p:tgtEl>
                                          <p:spTgt spid="8">
                                            <p:txEl>
                                              <p:pRg st="3" end="3"/>
                                            </p:txEl>
                                          </p:spTgt>
                                        </p:tgtEl>
                                        <p:attrNameLst>
                                          <p:attrName>ppt_w</p:attrName>
                                        </p:attrNameLst>
                                      </p:cBhvr>
                                    </p:anim>
                                    <p:anim by="(#ppt_w*0.50)" calcmode="lin" valueType="num">
                                      <p:cBhvr>
                                        <p:cTn id="58" dur="500" decel="50000" autoRev="1" fill="hold">
                                          <p:stCondLst>
                                            <p:cond delay="0"/>
                                          </p:stCondLst>
                                        </p:cTn>
                                        <p:tgtEl>
                                          <p:spTgt spid="8">
                                            <p:txEl>
                                              <p:pRg st="3" end="3"/>
                                            </p:txEl>
                                          </p:spTgt>
                                        </p:tgtEl>
                                        <p:attrNameLst>
                                          <p:attrName>ppt_x</p:attrName>
                                        </p:attrNameLst>
                                      </p:cBhvr>
                                    </p:anim>
                                    <p:anim from="(-#ppt_h/2)" to="(#ppt_y)" calcmode="lin" valueType="num">
                                      <p:cBhvr>
                                        <p:cTn id="59" dur="1000" fill="hold">
                                          <p:stCondLst>
                                            <p:cond delay="0"/>
                                          </p:stCondLst>
                                        </p:cTn>
                                        <p:tgtEl>
                                          <p:spTgt spid="8">
                                            <p:txEl>
                                              <p:pRg st="3" end="3"/>
                                            </p:txEl>
                                          </p:spTgt>
                                        </p:tgtEl>
                                        <p:attrNameLst>
                                          <p:attrName>ppt_y</p:attrName>
                                        </p:attrNameLst>
                                      </p:cBhvr>
                                    </p:anim>
                                    <p:animRot by="21600000">
                                      <p:cBhvr>
                                        <p:cTn id="60"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834886" y="1305120"/>
            <a:ext cx="10522226" cy="4524315"/>
          </a:xfrm>
          <a:prstGeom prst="rect">
            <a:avLst/>
          </a:prstGeom>
        </p:spPr>
        <p:txBody>
          <a:bodyPr wrap="square">
            <a:spAutoFit/>
          </a:bodyPr>
          <a:lstStyle/>
          <a:p>
            <a:r>
              <a:rPr lang="fr-FR" sz="3200" b="1" dirty="0">
                <a:ln>
                  <a:solidFill>
                    <a:sysClr val="windowText" lastClr="000000"/>
                  </a:solidFill>
                </a:ln>
              </a:rPr>
              <a:t>Difficile pour les personnes lourdement hospitalisées d’apercevoir quotidiennement les cicatrices de leur opération. Pour éviter de ressasser des mauvais souvenirs en observant les séquelles de ces interventions chirurgicales sur leur peau, ces individus ont eu des idées de génies. Ils ont ainsi réussi à transformer leurs cicatrices en tatouage artistique. Si certaines créations sont plus réussies que d’autres, ces initiatives sont aussi belles que puissantes. De quoi repartir du bon pied après la maladie ou l’accident.</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641239" y="363450"/>
            <a:ext cx="6964845" cy="6407657"/>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86153" y="407504"/>
            <a:ext cx="6419694" cy="6419694"/>
          </a:xfrm>
          <a:prstGeom prst="rect">
            <a:avLst/>
          </a:prstGeom>
          <a:effectLst>
            <a:softEdge rad="127000"/>
          </a:effectLst>
        </p:spPr>
      </p:pic>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77860" y="432237"/>
            <a:ext cx="6368498" cy="6368498"/>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001886" y="417443"/>
            <a:ext cx="8188227" cy="6141170"/>
          </a:xfrm>
          <a:prstGeom prst="rect">
            <a:avLst/>
          </a:prstGeom>
          <a:effectLst>
            <a:softEdge rad="127000"/>
          </a:effectLst>
        </p:spPr>
      </p:pic>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35965" y="365125"/>
            <a:ext cx="6424405" cy="6424405"/>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044167" y="453694"/>
            <a:ext cx="8103666" cy="6124056"/>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25003" y="453694"/>
            <a:ext cx="6341993" cy="6341993"/>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05124" y="365125"/>
            <a:ext cx="6381750" cy="6381750"/>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31629" y="453694"/>
            <a:ext cx="6328741" cy="6328741"/>
          </a:xfrm>
          <a:prstGeom prst="rect">
            <a:avLst/>
          </a:prstGeom>
          <a:effectLst>
            <a:softEdge rad="127000"/>
          </a:effectLst>
        </p:spPr>
      </p:pic>
    </p:spTree>
    <p:extLst>
      <p:ext uri="{BB962C8B-B14F-4D97-AF65-F5344CB8AC3E}">
        <p14:creationId xmlns:p14="http://schemas.microsoft.com/office/powerpoint/2010/main" val="150479134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81019" y="453694"/>
            <a:ext cx="6328741" cy="6328741"/>
          </a:xfrm>
          <a:prstGeom prst="rect">
            <a:avLst/>
          </a:prstGeom>
          <a:effectLst>
            <a:softEdge rad="127000"/>
          </a:effectLst>
        </p:spPr>
      </p:pic>
    </p:spTree>
    <p:extLst>
      <p:ext uri="{BB962C8B-B14F-4D97-AF65-F5344CB8AC3E}">
        <p14:creationId xmlns:p14="http://schemas.microsoft.com/office/powerpoint/2010/main" val="402272947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96103" y="453694"/>
            <a:ext cx="3498574" cy="6370891"/>
          </a:xfrm>
          <a:prstGeom prst="rect">
            <a:avLst/>
          </a:prstGeom>
          <a:effectLst>
            <a:softEdge rad="63500"/>
          </a:effectLst>
        </p:spPr>
      </p:pic>
    </p:spTree>
    <p:extLst>
      <p:ext uri="{BB962C8B-B14F-4D97-AF65-F5344CB8AC3E}">
        <p14:creationId xmlns:p14="http://schemas.microsoft.com/office/powerpoint/2010/main" val="342948751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38255" y="453694"/>
            <a:ext cx="6315489" cy="6315489"/>
          </a:xfrm>
          <a:prstGeom prst="rect">
            <a:avLst/>
          </a:prstGeom>
          <a:effectLst>
            <a:softEdge rad="127000"/>
          </a:effectLst>
        </p:spPr>
      </p:pic>
    </p:spTree>
    <p:extLst>
      <p:ext uri="{BB962C8B-B14F-4D97-AF65-F5344CB8AC3E}">
        <p14:creationId xmlns:p14="http://schemas.microsoft.com/office/powerpoint/2010/main" val="372547654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00374" y="441145"/>
            <a:ext cx="4791251" cy="6386053"/>
          </a:xfrm>
          <a:prstGeom prst="rect">
            <a:avLst/>
          </a:prstGeom>
          <a:effectLst>
            <a:softEdge rad="127000"/>
          </a:effectLst>
        </p:spPr>
      </p:pic>
    </p:spTree>
    <p:extLst>
      <p:ext uri="{BB962C8B-B14F-4D97-AF65-F5344CB8AC3E}">
        <p14:creationId xmlns:p14="http://schemas.microsoft.com/office/powerpoint/2010/main" val="37452059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1751" y="453694"/>
            <a:ext cx="6368498" cy="6359400"/>
          </a:xfrm>
          <a:prstGeom prst="rect">
            <a:avLst/>
          </a:prstGeom>
          <a:effectLst>
            <a:softEdge rad="127000"/>
          </a:effectLst>
        </p:spPr>
      </p:pic>
    </p:spTree>
    <p:extLst>
      <p:ext uri="{BB962C8B-B14F-4D97-AF65-F5344CB8AC3E}">
        <p14:creationId xmlns:p14="http://schemas.microsoft.com/office/powerpoint/2010/main" val="145441462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66469" y="365125"/>
            <a:ext cx="4859059" cy="6393133"/>
          </a:xfrm>
          <a:prstGeom prst="rect">
            <a:avLst/>
          </a:prstGeom>
          <a:effectLst>
            <a:softEdge rad="127000"/>
          </a:effectLst>
        </p:spPr>
      </p:pic>
    </p:spTree>
    <p:extLst>
      <p:ext uri="{BB962C8B-B14F-4D97-AF65-F5344CB8AC3E}">
        <p14:creationId xmlns:p14="http://schemas.microsoft.com/office/powerpoint/2010/main" val="224208686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090096" y="366630"/>
            <a:ext cx="8011807" cy="6191983"/>
          </a:xfrm>
          <a:prstGeom prst="rect">
            <a:avLst/>
          </a:prstGeom>
          <a:effectLst>
            <a:softEdge rad="127000"/>
          </a:effectLst>
        </p:spPr>
      </p:pic>
    </p:spTree>
    <p:extLst>
      <p:ext uri="{BB962C8B-B14F-4D97-AF65-F5344CB8AC3E}">
        <p14:creationId xmlns:p14="http://schemas.microsoft.com/office/powerpoint/2010/main" val="14055677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37000">
              <a:srgbClr val="FFFF00"/>
            </a:gs>
            <a:gs pos="89000">
              <a:srgbClr val="FA2906"/>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095079" y="828276"/>
            <a:ext cx="10001841" cy="5170646"/>
          </a:xfrm>
          <a:prstGeom prst="rect">
            <a:avLst/>
          </a:prstGeom>
        </p:spPr>
        <p:txBody>
          <a:bodyPr wrap="none">
            <a:spAutoFit/>
          </a:bodyPr>
          <a:lstStyle/>
          <a:p>
            <a:r>
              <a:rPr lang="fr-FR" sz="6600" b="1" dirty="0" smtClean="0"/>
              <a:t>                   C’était</a:t>
            </a:r>
          </a:p>
          <a:p>
            <a:r>
              <a:rPr lang="fr-FR" sz="6600" b="1" dirty="0" smtClean="0"/>
              <a:t>Ces </a:t>
            </a:r>
            <a:r>
              <a:rPr lang="fr-FR" sz="6600" b="1" dirty="0"/>
              <a:t>25 tatouages masquent </a:t>
            </a:r>
            <a:endParaRPr lang="fr-FR" sz="6600" b="1" dirty="0" smtClean="0"/>
          </a:p>
          <a:p>
            <a:r>
              <a:rPr lang="fr-FR" sz="6600" b="1" dirty="0" smtClean="0"/>
              <a:t>à </a:t>
            </a:r>
            <a:r>
              <a:rPr lang="fr-FR" sz="6600" b="1" dirty="0"/>
              <a:t>merveille les cicatrices de </a:t>
            </a:r>
            <a:endParaRPr lang="fr-FR" sz="6600" b="1" dirty="0" smtClean="0"/>
          </a:p>
          <a:p>
            <a:r>
              <a:rPr lang="fr-FR" sz="6600" b="1" dirty="0"/>
              <a:t> </a:t>
            </a:r>
            <a:r>
              <a:rPr lang="fr-FR" sz="6600" b="1" dirty="0" smtClean="0"/>
              <a:t>         ces </a:t>
            </a:r>
            <a:r>
              <a:rPr lang="fr-FR" sz="6600" b="1" dirty="0" smtClean="0"/>
              <a:t>individus N°2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22037385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0" end="0"/>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0" end="0"/>
                                            </p:txEl>
                                          </p:spTgt>
                                        </p:tgtEl>
                                        <p:attrNameLst>
                                          <p:attrName>ppt_w</p:attrName>
                                        </p:attrNameLst>
                                      </p:cBhvr>
                                    </p:anim>
                                    <p:anim by="(#ppt_w*0.50)" calcmode="lin" valueType="num">
                                      <p:cBhvr>
                                        <p:cTn id="34" dur="500" decel="50000" autoRev="1" fill="hold">
                                          <p:stCondLst>
                                            <p:cond delay="0"/>
                                          </p:stCondLst>
                                        </p:cTn>
                                        <p:tgtEl>
                                          <p:spTgt spid="8">
                                            <p:txEl>
                                              <p:pRg st="0" end="0"/>
                                            </p:txEl>
                                          </p:spTgt>
                                        </p:tgtEl>
                                        <p:attrNameLst>
                                          <p:attrName>ppt_x</p:attrName>
                                        </p:attrNameLst>
                                      </p:cBhvr>
                                    </p:anim>
                                    <p:anim from="(-#ppt_h/2)" to="(#ppt_y)" calcmode="lin" valueType="num">
                                      <p:cBhvr>
                                        <p:cTn id="35" dur="1000" fill="hold">
                                          <p:stCondLst>
                                            <p:cond delay="0"/>
                                          </p:stCondLst>
                                        </p:cTn>
                                        <p:tgtEl>
                                          <p:spTgt spid="8">
                                            <p:txEl>
                                              <p:pRg st="0" end="0"/>
                                            </p:txEl>
                                          </p:spTgt>
                                        </p:tgtEl>
                                        <p:attrNameLst>
                                          <p:attrName>ppt_y</p:attrName>
                                        </p:attrNameLst>
                                      </p:cBhvr>
                                    </p:anim>
                                    <p:animRot by="21600000">
                                      <p:cBhvr>
                                        <p:cTn id="36" dur="1000" fill="hold">
                                          <p:stCondLst>
                                            <p:cond delay="0"/>
                                          </p:stCondLst>
                                        </p:cTn>
                                        <p:tgtEl>
                                          <p:spTgt spid="8">
                                            <p:txEl>
                                              <p:pRg st="0" end="0"/>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1" end="1"/>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1" end="1"/>
                                            </p:txEl>
                                          </p:spTgt>
                                        </p:tgtEl>
                                        <p:attrNameLst>
                                          <p:attrName>ppt_w</p:attrName>
                                        </p:attrNameLst>
                                      </p:cBhvr>
                                    </p:anim>
                                    <p:anim by="(#ppt_w*0.50)" calcmode="lin" valueType="num">
                                      <p:cBhvr>
                                        <p:cTn id="42" dur="500" decel="50000" autoRev="1" fill="hold">
                                          <p:stCondLst>
                                            <p:cond delay="0"/>
                                          </p:stCondLst>
                                        </p:cTn>
                                        <p:tgtEl>
                                          <p:spTgt spid="8">
                                            <p:txEl>
                                              <p:pRg st="1" end="1"/>
                                            </p:txEl>
                                          </p:spTgt>
                                        </p:tgtEl>
                                        <p:attrNameLst>
                                          <p:attrName>ppt_x</p:attrName>
                                        </p:attrNameLst>
                                      </p:cBhvr>
                                    </p:anim>
                                    <p:anim from="(-#ppt_h/2)" to="(#ppt_y)" calcmode="lin" valueType="num">
                                      <p:cBhvr>
                                        <p:cTn id="43" dur="1000" fill="hold">
                                          <p:stCondLst>
                                            <p:cond delay="0"/>
                                          </p:stCondLst>
                                        </p:cTn>
                                        <p:tgtEl>
                                          <p:spTgt spid="8">
                                            <p:txEl>
                                              <p:pRg st="1" end="1"/>
                                            </p:txEl>
                                          </p:spTgt>
                                        </p:tgtEl>
                                        <p:attrNameLst>
                                          <p:attrName>ppt_y</p:attrName>
                                        </p:attrNameLst>
                                      </p:cBhvr>
                                    </p:anim>
                                    <p:animRot by="21600000">
                                      <p:cBhvr>
                                        <p:cTn id="44" dur="1000" fill="hold">
                                          <p:stCondLst>
                                            <p:cond delay="0"/>
                                          </p:stCondLst>
                                        </p:cTn>
                                        <p:tgtEl>
                                          <p:spTgt spid="8">
                                            <p:txEl>
                                              <p:pRg st="1" end="1"/>
                                            </p:txEl>
                                          </p:spTgt>
                                        </p:tgtEl>
                                        <p:attrNameLst>
                                          <p:attrName>r</p:attrName>
                                        </p:attrNameLst>
                                      </p:cBhvr>
                                    </p:animRot>
                                  </p:childTnLst>
                                </p:cTn>
                              </p:par>
                            </p:childTnLst>
                          </p:cTn>
                        </p:par>
                      </p:childTnLst>
                    </p:cTn>
                  </p:par>
                  <p:par>
                    <p:cTn id="45" fill="hold">
                      <p:stCondLst>
                        <p:cond delay="indefinite"/>
                      </p:stCondLst>
                      <p:childTnLst>
                        <p:par>
                          <p:cTn id="46" fill="hold">
                            <p:stCondLst>
                              <p:cond delay="0"/>
                            </p:stCondLst>
                            <p:childTnLst>
                              <p:par>
                                <p:cTn id="47" presetID="56" presetClass="entr" presetSubtype="0" fill="hold" nodeType="clickEffect">
                                  <p:stCondLst>
                                    <p:cond delay="0"/>
                                  </p:stCondLst>
                                  <p:iterate type="lt">
                                    <p:tmPct val="10000"/>
                                  </p:iterate>
                                  <p:childTnLst>
                                    <p:set>
                                      <p:cBhvr>
                                        <p:cTn id="48" dur="1" fill="hold">
                                          <p:stCondLst>
                                            <p:cond delay="0"/>
                                          </p:stCondLst>
                                        </p:cTn>
                                        <p:tgtEl>
                                          <p:spTgt spid="8">
                                            <p:txEl>
                                              <p:pRg st="2" end="2"/>
                                            </p:txEl>
                                          </p:spTgt>
                                        </p:tgtEl>
                                        <p:attrNameLst>
                                          <p:attrName>style.visibility</p:attrName>
                                        </p:attrNameLst>
                                      </p:cBhvr>
                                      <p:to>
                                        <p:strVal val="visible"/>
                                      </p:to>
                                    </p:set>
                                    <p:anim by="(-#ppt_w*2)" calcmode="lin" valueType="num">
                                      <p:cBhvr rctx="PPT">
                                        <p:cTn id="49" dur="500" autoRev="1" fill="hold">
                                          <p:stCondLst>
                                            <p:cond delay="0"/>
                                          </p:stCondLst>
                                        </p:cTn>
                                        <p:tgtEl>
                                          <p:spTgt spid="8">
                                            <p:txEl>
                                              <p:pRg st="2" end="2"/>
                                            </p:txEl>
                                          </p:spTgt>
                                        </p:tgtEl>
                                        <p:attrNameLst>
                                          <p:attrName>ppt_w</p:attrName>
                                        </p:attrNameLst>
                                      </p:cBhvr>
                                    </p:anim>
                                    <p:anim by="(#ppt_w*0.50)" calcmode="lin" valueType="num">
                                      <p:cBhvr>
                                        <p:cTn id="50" dur="500" decel="50000" autoRev="1" fill="hold">
                                          <p:stCondLst>
                                            <p:cond delay="0"/>
                                          </p:stCondLst>
                                        </p:cTn>
                                        <p:tgtEl>
                                          <p:spTgt spid="8">
                                            <p:txEl>
                                              <p:pRg st="2" end="2"/>
                                            </p:txEl>
                                          </p:spTgt>
                                        </p:tgtEl>
                                        <p:attrNameLst>
                                          <p:attrName>ppt_x</p:attrName>
                                        </p:attrNameLst>
                                      </p:cBhvr>
                                    </p:anim>
                                    <p:anim from="(-#ppt_h/2)" to="(#ppt_y)" calcmode="lin" valueType="num">
                                      <p:cBhvr>
                                        <p:cTn id="51" dur="1000" fill="hold">
                                          <p:stCondLst>
                                            <p:cond delay="0"/>
                                          </p:stCondLst>
                                        </p:cTn>
                                        <p:tgtEl>
                                          <p:spTgt spid="8">
                                            <p:txEl>
                                              <p:pRg st="2" end="2"/>
                                            </p:txEl>
                                          </p:spTgt>
                                        </p:tgtEl>
                                        <p:attrNameLst>
                                          <p:attrName>ppt_y</p:attrName>
                                        </p:attrNameLst>
                                      </p:cBhvr>
                                    </p:anim>
                                    <p:animRot by="21600000">
                                      <p:cBhvr>
                                        <p:cTn id="52" dur="1000" fill="hold">
                                          <p:stCondLst>
                                            <p:cond delay="0"/>
                                          </p:stCondLst>
                                        </p:cTn>
                                        <p:tgtEl>
                                          <p:spTgt spid="8">
                                            <p:txEl>
                                              <p:pRg st="2" end="2"/>
                                            </p:txEl>
                                          </p:spTgt>
                                        </p:tgtEl>
                                        <p:attrNameLst>
                                          <p:attrName>r</p:attrName>
                                        </p:attrNameLst>
                                      </p:cBhvr>
                                    </p:animRot>
                                  </p:childTnLst>
                                </p:cTn>
                              </p:par>
                            </p:childTnLst>
                          </p:cTn>
                        </p:par>
                      </p:childTnLst>
                    </p:cTn>
                  </p:par>
                  <p:par>
                    <p:cTn id="53" fill="hold">
                      <p:stCondLst>
                        <p:cond delay="indefinite"/>
                      </p:stCondLst>
                      <p:childTnLst>
                        <p:par>
                          <p:cTn id="54" fill="hold">
                            <p:stCondLst>
                              <p:cond delay="0"/>
                            </p:stCondLst>
                            <p:childTnLst>
                              <p:par>
                                <p:cTn id="55" presetID="56" presetClass="entr" presetSubtype="0" fill="hold" nodeType="clickEffect">
                                  <p:stCondLst>
                                    <p:cond delay="0"/>
                                  </p:stCondLst>
                                  <p:iterate type="lt">
                                    <p:tmPct val="10000"/>
                                  </p:iterate>
                                  <p:childTnLst>
                                    <p:set>
                                      <p:cBhvr>
                                        <p:cTn id="56" dur="1" fill="hold">
                                          <p:stCondLst>
                                            <p:cond delay="0"/>
                                          </p:stCondLst>
                                        </p:cTn>
                                        <p:tgtEl>
                                          <p:spTgt spid="8">
                                            <p:txEl>
                                              <p:pRg st="3" end="3"/>
                                            </p:txEl>
                                          </p:spTgt>
                                        </p:tgtEl>
                                        <p:attrNameLst>
                                          <p:attrName>style.visibility</p:attrName>
                                        </p:attrNameLst>
                                      </p:cBhvr>
                                      <p:to>
                                        <p:strVal val="visible"/>
                                      </p:to>
                                    </p:set>
                                    <p:anim by="(-#ppt_w*2)" calcmode="lin" valueType="num">
                                      <p:cBhvr rctx="PPT">
                                        <p:cTn id="57" dur="500" autoRev="1" fill="hold">
                                          <p:stCondLst>
                                            <p:cond delay="0"/>
                                          </p:stCondLst>
                                        </p:cTn>
                                        <p:tgtEl>
                                          <p:spTgt spid="8">
                                            <p:txEl>
                                              <p:pRg st="3" end="3"/>
                                            </p:txEl>
                                          </p:spTgt>
                                        </p:tgtEl>
                                        <p:attrNameLst>
                                          <p:attrName>ppt_w</p:attrName>
                                        </p:attrNameLst>
                                      </p:cBhvr>
                                    </p:anim>
                                    <p:anim by="(#ppt_w*0.50)" calcmode="lin" valueType="num">
                                      <p:cBhvr>
                                        <p:cTn id="58" dur="500" decel="50000" autoRev="1" fill="hold">
                                          <p:stCondLst>
                                            <p:cond delay="0"/>
                                          </p:stCondLst>
                                        </p:cTn>
                                        <p:tgtEl>
                                          <p:spTgt spid="8">
                                            <p:txEl>
                                              <p:pRg st="3" end="3"/>
                                            </p:txEl>
                                          </p:spTgt>
                                        </p:tgtEl>
                                        <p:attrNameLst>
                                          <p:attrName>ppt_x</p:attrName>
                                        </p:attrNameLst>
                                      </p:cBhvr>
                                    </p:anim>
                                    <p:anim from="(-#ppt_h/2)" to="(#ppt_y)" calcmode="lin" valueType="num">
                                      <p:cBhvr>
                                        <p:cTn id="59" dur="1000" fill="hold">
                                          <p:stCondLst>
                                            <p:cond delay="0"/>
                                          </p:stCondLst>
                                        </p:cTn>
                                        <p:tgtEl>
                                          <p:spTgt spid="8">
                                            <p:txEl>
                                              <p:pRg st="3" end="3"/>
                                            </p:txEl>
                                          </p:spTgt>
                                        </p:tgtEl>
                                        <p:attrNameLst>
                                          <p:attrName>ppt_y</p:attrName>
                                        </p:attrNameLst>
                                      </p:cBhvr>
                                    </p:anim>
                                    <p:animRot by="21600000">
                                      <p:cBhvr>
                                        <p:cTn id="60" dur="1000" fill="hold">
                                          <p:stCondLst>
                                            <p:cond delay="0"/>
                                          </p:stCondLst>
                                        </p:cTn>
                                        <p:tgtEl>
                                          <p:spTgt spid="8">
                                            <p:txEl>
                                              <p:pRg st="3" end="3"/>
                                            </p:txEl>
                                          </p:spTgt>
                                        </p:tgtEl>
                                        <p:attrNameLst>
                                          <p:attrName>r</p:attrName>
                                        </p:attrNameLst>
                                      </p:cBhvr>
                                    </p:animRot>
                                  </p:childTnLst>
                                </p:cTn>
                              </p:par>
                            </p:childTnLst>
                          </p:cTn>
                        </p:par>
                      </p:childTnLst>
                    </p:cTn>
                  </p:par>
                  <p:par>
                    <p:cTn id="61" fill="hold">
                      <p:stCondLst>
                        <p:cond delay="indefinite"/>
                      </p:stCondLst>
                      <p:childTnLst>
                        <p:par>
                          <p:cTn id="62" fill="hold">
                            <p:stCondLst>
                              <p:cond delay="0"/>
                            </p:stCondLst>
                            <p:childTnLst>
                              <p:par>
                                <p:cTn id="63" presetID="56" presetClass="entr" presetSubtype="0" fill="hold" nodeType="clickEffect">
                                  <p:stCondLst>
                                    <p:cond delay="0"/>
                                  </p:stCondLst>
                                  <p:iterate type="lt">
                                    <p:tmPct val="10000"/>
                                  </p:iterate>
                                  <p:childTnLst>
                                    <p:set>
                                      <p:cBhvr>
                                        <p:cTn id="64" dur="1" fill="hold">
                                          <p:stCondLst>
                                            <p:cond delay="0"/>
                                          </p:stCondLst>
                                        </p:cTn>
                                        <p:tgtEl>
                                          <p:spTgt spid="8">
                                            <p:txEl>
                                              <p:pRg st="4" end="4"/>
                                            </p:txEl>
                                          </p:spTgt>
                                        </p:tgtEl>
                                        <p:attrNameLst>
                                          <p:attrName>style.visibility</p:attrName>
                                        </p:attrNameLst>
                                      </p:cBhvr>
                                      <p:to>
                                        <p:strVal val="visible"/>
                                      </p:to>
                                    </p:set>
                                    <p:anim by="(-#ppt_w*2)" calcmode="lin" valueType="num">
                                      <p:cBhvr rctx="PPT">
                                        <p:cTn id="65" dur="500" autoRev="1" fill="hold">
                                          <p:stCondLst>
                                            <p:cond delay="0"/>
                                          </p:stCondLst>
                                        </p:cTn>
                                        <p:tgtEl>
                                          <p:spTgt spid="8">
                                            <p:txEl>
                                              <p:pRg st="4" end="4"/>
                                            </p:txEl>
                                          </p:spTgt>
                                        </p:tgtEl>
                                        <p:attrNameLst>
                                          <p:attrName>ppt_w</p:attrName>
                                        </p:attrNameLst>
                                      </p:cBhvr>
                                    </p:anim>
                                    <p:anim by="(#ppt_w*0.50)" calcmode="lin" valueType="num">
                                      <p:cBhvr>
                                        <p:cTn id="66" dur="500" decel="50000" autoRev="1" fill="hold">
                                          <p:stCondLst>
                                            <p:cond delay="0"/>
                                          </p:stCondLst>
                                        </p:cTn>
                                        <p:tgtEl>
                                          <p:spTgt spid="8">
                                            <p:txEl>
                                              <p:pRg st="4" end="4"/>
                                            </p:txEl>
                                          </p:spTgt>
                                        </p:tgtEl>
                                        <p:attrNameLst>
                                          <p:attrName>ppt_x</p:attrName>
                                        </p:attrNameLst>
                                      </p:cBhvr>
                                    </p:anim>
                                    <p:anim from="(-#ppt_h/2)" to="(#ppt_y)" calcmode="lin" valueType="num">
                                      <p:cBhvr>
                                        <p:cTn id="67" dur="1000" fill="hold">
                                          <p:stCondLst>
                                            <p:cond delay="0"/>
                                          </p:stCondLst>
                                        </p:cTn>
                                        <p:tgtEl>
                                          <p:spTgt spid="8">
                                            <p:txEl>
                                              <p:pRg st="4" end="4"/>
                                            </p:txEl>
                                          </p:spTgt>
                                        </p:tgtEl>
                                        <p:attrNameLst>
                                          <p:attrName>ppt_y</p:attrName>
                                        </p:attrNameLst>
                                      </p:cBhvr>
                                    </p:anim>
                                    <p:animRot by="21600000">
                                      <p:cBhvr>
                                        <p:cTn id="68"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69</TotalTime>
  <Words>440</Words>
  <Application>Microsoft Office PowerPoint</Application>
  <PresentationFormat>Grand écran</PresentationFormat>
  <Paragraphs>105</Paragraphs>
  <Slides>19</Slides>
  <Notes>19</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19</vt:i4>
      </vt:variant>
    </vt:vector>
  </HeadingPairs>
  <TitlesOfParts>
    <vt:vector size="23"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2019-01-01T15:07:43Z</dcterms:created>
  <dcterms:modified xsi:type="dcterms:W3CDTF">2019-01-19T17:22:02Z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