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wBTxwSEfddP3TJgTO+DNg==" hashData="Hat/2ql7Qj5CU9j32d3UYI+NqspdWjSMoO57hWdpNaco3peGhouBszGilI+4JNSAQCX1JSSTjm5KDnBLlp4GO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29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906128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rgbClr val="FA2906"/>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37000">
              <a:srgbClr val="FFFF00"/>
            </a:gs>
            <a:gs pos="89000">
              <a:srgbClr val="FA2906"/>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45419" y="1570925"/>
            <a:ext cx="10001841" cy="4154984"/>
          </a:xfrm>
          <a:prstGeom prst="rect">
            <a:avLst/>
          </a:prstGeom>
        </p:spPr>
        <p:txBody>
          <a:bodyPr wrap="none">
            <a:spAutoFit/>
          </a:bodyPr>
          <a:lstStyle/>
          <a:p>
            <a:r>
              <a:rPr lang="fr-FR" sz="6600" b="1" dirty="0" smtClean="0"/>
              <a:t>Ces </a:t>
            </a:r>
            <a:r>
              <a:rPr lang="fr-FR" sz="6600" b="1" dirty="0"/>
              <a:t>25 tatouages masquent </a:t>
            </a:r>
            <a:endParaRPr lang="fr-FR" sz="6600" b="1" dirty="0" smtClean="0"/>
          </a:p>
          <a:p>
            <a:r>
              <a:rPr lang="fr-FR" sz="6600" b="1" dirty="0" smtClean="0"/>
              <a:t>à </a:t>
            </a:r>
            <a:r>
              <a:rPr lang="fr-FR" sz="6600" b="1" dirty="0"/>
              <a:t>merveille les cicatrices de </a:t>
            </a:r>
            <a:endParaRPr lang="fr-FR" sz="6600" b="1" dirty="0" smtClean="0"/>
          </a:p>
          <a:p>
            <a:r>
              <a:rPr lang="fr-FR" sz="6600" b="1" dirty="0"/>
              <a:t> </a:t>
            </a:r>
            <a:r>
              <a:rPr lang="fr-FR" sz="6600" b="1" dirty="0" smtClean="0"/>
              <a:t>         ces individus N°1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0u_trouver_l_argent_001.wav"/>
          </p:stSnd>
        </p:sndAc>
      </p:transition>
    </mc:Choice>
    <mc:Fallback xmlns="">
      <p:transition spd="slow" advTm="10000">
        <p:circle/>
        <p:sndAc>
          <p:stSnd loop="1">
            <p:snd r:embed="rId5" name="0u_trouver_l_argen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1" end="1"/>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1" end="1"/>
                                            </p:txEl>
                                          </p:spTgt>
                                        </p:tgtEl>
                                        <p:attrNameLst>
                                          <p:attrName>ppt_w</p:attrName>
                                        </p:attrNameLst>
                                      </p:cBhvr>
                                    </p:anim>
                                    <p:anim by="(#ppt_w*0.50)" calcmode="lin" valueType="num">
                                      <p:cBhvr>
                                        <p:cTn id="42" dur="500" decel="50000" autoRev="1" fill="hold">
                                          <p:stCondLst>
                                            <p:cond delay="0"/>
                                          </p:stCondLst>
                                        </p:cTn>
                                        <p:tgtEl>
                                          <p:spTgt spid="8">
                                            <p:txEl>
                                              <p:pRg st="1" end="1"/>
                                            </p:txEl>
                                          </p:spTgt>
                                        </p:tgtEl>
                                        <p:attrNameLst>
                                          <p:attrName>ppt_x</p:attrName>
                                        </p:attrNameLst>
                                      </p:cBhvr>
                                    </p:anim>
                                    <p:anim from="(-#ppt_h/2)" to="(#ppt_y)" calcmode="lin" valueType="num">
                                      <p:cBhvr>
                                        <p:cTn id="43" dur="1000" fill="hold">
                                          <p:stCondLst>
                                            <p:cond delay="0"/>
                                          </p:stCondLst>
                                        </p:cTn>
                                        <p:tgtEl>
                                          <p:spTgt spid="8">
                                            <p:txEl>
                                              <p:pRg st="1" end="1"/>
                                            </p:txEl>
                                          </p:spTgt>
                                        </p:tgtEl>
                                        <p:attrNameLst>
                                          <p:attrName>ppt_y</p:attrName>
                                        </p:attrNameLst>
                                      </p:cBhvr>
                                    </p:anim>
                                    <p:animRot by="21600000">
                                      <p:cBhvr>
                                        <p:cTn id="44" dur="1000" fill="hold">
                                          <p:stCondLst>
                                            <p:cond delay="0"/>
                                          </p:stCondLst>
                                        </p:cTn>
                                        <p:tgtEl>
                                          <p:spTgt spid="8">
                                            <p:txEl>
                                              <p:pRg st="1" end="1"/>
                                            </p:txEl>
                                          </p:spTgt>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56" presetClass="entr" presetSubtype="0" fill="hold" nodeType="clickEffect">
                                  <p:stCondLst>
                                    <p:cond delay="0"/>
                                  </p:stCondLst>
                                  <p:iterate type="lt">
                                    <p:tmPct val="10000"/>
                                  </p:iterate>
                                  <p:childTnLst>
                                    <p:set>
                                      <p:cBhvr>
                                        <p:cTn id="48" dur="1" fill="hold">
                                          <p:stCondLst>
                                            <p:cond delay="0"/>
                                          </p:stCondLst>
                                        </p:cTn>
                                        <p:tgtEl>
                                          <p:spTgt spid="8">
                                            <p:txEl>
                                              <p:pRg st="2" end="2"/>
                                            </p:txEl>
                                          </p:spTgt>
                                        </p:tgtEl>
                                        <p:attrNameLst>
                                          <p:attrName>style.visibility</p:attrName>
                                        </p:attrNameLst>
                                      </p:cBhvr>
                                      <p:to>
                                        <p:strVal val="visible"/>
                                      </p:to>
                                    </p:set>
                                    <p:anim by="(-#ppt_w*2)" calcmode="lin" valueType="num">
                                      <p:cBhvr rctx="PPT">
                                        <p:cTn id="49" dur="500" autoRev="1" fill="hold">
                                          <p:stCondLst>
                                            <p:cond delay="0"/>
                                          </p:stCondLst>
                                        </p:cTn>
                                        <p:tgtEl>
                                          <p:spTgt spid="8">
                                            <p:txEl>
                                              <p:pRg st="2" end="2"/>
                                            </p:txEl>
                                          </p:spTgt>
                                        </p:tgtEl>
                                        <p:attrNameLst>
                                          <p:attrName>ppt_w</p:attrName>
                                        </p:attrNameLst>
                                      </p:cBhvr>
                                    </p:anim>
                                    <p:anim by="(#ppt_w*0.50)" calcmode="lin" valueType="num">
                                      <p:cBhvr>
                                        <p:cTn id="50" dur="500" decel="50000" autoRev="1" fill="hold">
                                          <p:stCondLst>
                                            <p:cond delay="0"/>
                                          </p:stCondLst>
                                        </p:cTn>
                                        <p:tgtEl>
                                          <p:spTgt spid="8">
                                            <p:txEl>
                                              <p:pRg st="2" end="2"/>
                                            </p:txEl>
                                          </p:spTgt>
                                        </p:tgtEl>
                                        <p:attrNameLst>
                                          <p:attrName>ppt_x</p:attrName>
                                        </p:attrNameLst>
                                      </p:cBhvr>
                                    </p:anim>
                                    <p:anim from="(-#ppt_h/2)" to="(#ppt_y)" calcmode="lin" valueType="num">
                                      <p:cBhvr>
                                        <p:cTn id="51" dur="1000" fill="hold">
                                          <p:stCondLst>
                                            <p:cond delay="0"/>
                                          </p:stCondLst>
                                        </p:cTn>
                                        <p:tgtEl>
                                          <p:spTgt spid="8">
                                            <p:txEl>
                                              <p:pRg st="2" end="2"/>
                                            </p:txEl>
                                          </p:spTgt>
                                        </p:tgtEl>
                                        <p:attrNameLst>
                                          <p:attrName>ppt_y</p:attrName>
                                        </p:attrNameLst>
                                      </p:cBhvr>
                                    </p:anim>
                                    <p:animRot by="21600000">
                                      <p:cBhvr>
                                        <p:cTn id="52" dur="1000" fill="hold">
                                          <p:stCondLst>
                                            <p:cond delay="0"/>
                                          </p:stCondLst>
                                        </p:cTn>
                                        <p:tgtEl>
                                          <p:spTgt spid="8">
                                            <p:txEl>
                                              <p:pRg st="2" end="2"/>
                                            </p:txEl>
                                          </p:spTgt>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56" presetClass="entr" presetSubtype="0" fill="hold" nodeType="clickEffect">
                                  <p:stCondLst>
                                    <p:cond delay="0"/>
                                  </p:stCondLst>
                                  <p:iterate type="lt">
                                    <p:tmPct val="10000"/>
                                  </p:iterate>
                                  <p:childTnLst>
                                    <p:set>
                                      <p:cBhvr>
                                        <p:cTn id="56" dur="1" fill="hold">
                                          <p:stCondLst>
                                            <p:cond delay="0"/>
                                          </p:stCondLst>
                                        </p:cTn>
                                        <p:tgtEl>
                                          <p:spTgt spid="8">
                                            <p:txEl>
                                              <p:pRg st="3" end="3"/>
                                            </p:txEl>
                                          </p:spTgt>
                                        </p:tgtEl>
                                        <p:attrNameLst>
                                          <p:attrName>style.visibility</p:attrName>
                                        </p:attrNameLst>
                                      </p:cBhvr>
                                      <p:to>
                                        <p:strVal val="visible"/>
                                      </p:to>
                                    </p:set>
                                    <p:anim by="(-#ppt_w*2)" calcmode="lin" valueType="num">
                                      <p:cBhvr rctx="PPT">
                                        <p:cTn id="57" dur="500" autoRev="1" fill="hold">
                                          <p:stCondLst>
                                            <p:cond delay="0"/>
                                          </p:stCondLst>
                                        </p:cTn>
                                        <p:tgtEl>
                                          <p:spTgt spid="8">
                                            <p:txEl>
                                              <p:pRg st="3" end="3"/>
                                            </p:txEl>
                                          </p:spTgt>
                                        </p:tgtEl>
                                        <p:attrNameLst>
                                          <p:attrName>ppt_w</p:attrName>
                                        </p:attrNameLst>
                                      </p:cBhvr>
                                    </p:anim>
                                    <p:anim by="(#ppt_w*0.50)" calcmode="lin" valueType="num">
                                      <p:cBhvr>
                                        <p:cTn id="58" dur="500" decel="50000" autoRev="1" fill="hold">
                                          <p:stCondLst>
                                            <p:cond delay="0"/>
                                          </p:stCondLst>
                                        </p:cTn>
                                        <p:tgtEl>
                                          <p:spTgt spid="8">
                                            <p:txEl>
                                              <p:pRg st="3" end="3"/>
                                            </p:txEl>
                                          </p:spTgt>
                                        </p:tgtEl>
                                        <p:attrNameLst>
                                          <p:attrName>ppt_x</p:attrName>
                                        </p:attrNameLst>
                                      </p:cBhvr>
                                    </p:anim>
                                    <p:anim from="(-#ppt_h/2)" to="(#ppt_y)" calcmode="lin" valueType="num">
                                      <p:cBhvr>
                                        <p:cTn id="59" dur="1000" fill="hold">
                                          <p:stCondLst>
                                            <p:cond delay="0"/>
                                          </p:stCondLst>
                                        </p:cTn>
                                        <p:tgtEl>
                                          <p:spTgt spid="8">
                                            <p:txEl>
                                              <p:pRg st="3" end="3"/>
                                            </p:txEl>
                                          </p:spTgt>
                                        </p:tgtEl>
                                        <p:attrNameLst>
                                          <p:attrName>ppt_y</p:attrName>
                                        </p:attrNameLst>
                                      </p:cBhvr>
                                    </p:anim>
                                    <p:animRot by="21600000">
                                      <p:cBhvr>
                                        <p:cTn id="60"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834886" y="1305120"/>
            <a:ext cx="10522226" cy="4524315"/>
          </a:xfrm>
          <a:prstGeom prst="rect">
            <a:avLst/>
          </a:prstGeom>
        </p:spPr>
        <p:txBody>
          <a:bodyPr wrap="square">
            <a:spAutoFit/>
          </a:bodyPr>
          <a:lstStyle/>
          <a:p>
            <a:r>
              <a:rPr lang="fr-FR" sz="3200" b="1" dirty="0">
                <a:ln>
                  <a:solidFill>
                    <a:sysClr val="windowText" lastClr="000000"/>
                  </a:solidFill>
                </a:ln>
              </a:rPr>
              <a:t>Difficile pour les personnes lourdement hospitalisées d’apercevoir quotidiennement les cicatrices de leur opération. Pour éviter de ressasser des mauvais souvenirs en observant les séquelles de ces interventions chirurgicales sur leur peau, ces individus ont eu des idées de génies. Ils ont ainsi réussi à transformer leurs cicatrices en tatouage artistique. Si certaines créations sont plus réussies que d’autres, ces initiatives sont aussi belles que puissantes. De quoi repartir du bon pied après la maladie ou l’accident.</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67566" y="365125"/>
            <a:ext cx="5656868" cy="6376098"/>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1027" y="461665"/>
            <a:ext cx="6262480" cy="6262480"/>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613577" y="449389"/>
            <a:ext cx="6964846" cy="6377809"/>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034208" y="328332"/>
            <a:ext cx="8123583" cy="6498866"/>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4881" y="461665"/>
            <a:ext cx="6302237" cy="6302237"/>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4424" y="440538"/>
            <a:ext cx="5379858" cy="6386660"/>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1112" y="453694"/>
            <a:ext cx="6355246" cy="6355246"/>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218433" y="333293"/>
            <a:ext cx="9714609" cy="6217349"/>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37000">
              <a:srgbClr val="FFFF00"/>
            </a:gs>
            <a:gs pos="89000">
              <a:srgbClr val="FA2906"/>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95079" y="828276"/>
            <a:ext cx="10001841" cy="5170646"/>
          </a:xfrm>
          <a:prstGeom prst="rect">
            <a:avLst/>
          </a:prstGeom>
        </p:spPr>
        <p:txBody>
          <a:bodyPr wrap="none">
            <a:spAutoFit/>
          </a:bodyPr>
          <a:lstStyle/>
          <a:p>
            <a:r>
              <a:rPr lang="fr-FR" sz="6600" b="1" dirty="0" smtClean="0"/>
              <a:t>                   C’était</a:t>
            </a:r>
          </a:p>
          <a:p>
            <a:r>
              <a:rPr lang="fr-FR" sz="6600" b="1" dirty="0" smtClean="0"/>
              <a:t>Ces </a:t>
            </a:r>
            <a:r>
              <a:rPr lang="fr-FR" sz="6600" b="1" dirty="0"/>
              <a:t>25 tatouages masquent </a:t>
            </a:r>
            <a:endParaRPr lang="fr-FR" sz="6600" b="1" dirty="0" smtClean="0"/>
          </a:p>
          <a:p>
            <a:r>
              <a:rPr lang="fr-FR" sz="6600" b="1" dirty="0" smtClean="0"/>
              <a:t>à </a:t>
            </a:r>
            <a:r>
              <a:rPr lang="fr-FR" sz="6600" b="1" dirty="0"/>
              <a:t>merveille les cicatrices de </a:t>
            </a:r>
            <a:endParaRPr lang="fr-FR" sz="6600" b="1" dirty="0" smtClean="0"/>
          </a:p>
          <a:p>
            <a:r>
              <a:rPr lang="fr-FR" sz="6600" b="1" dirty="0"/>
              <a:t> </a:t>
            </a:r>
            <a:r>
              <a:rPr lang="fr-FR" sz="6600" b="1" dirty="0" smtClean="0"/>
              <a:t>         ces </a:t>
            </a:r>
            <a:r>
              <a:rPr lang="fr-FR" sz="6600" b="1" dirty="0" smtClean="0"/>
              <a:t>individusN°1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2037385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1" end="1"/>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1" end="1"/>
                                            </p:txEl>
                                          </p:spTgt>
                                        </p:tgtEl>
                                        <p:attrNameLst>
                                          <p:attrName>ppt_w</p:attrName>
                                        </p:attrNameLst>
                                      </p:cBhvr>
                                    </p:anim>
                                    <p:anim by="(#ppt_w*0.50)" calcmode="lin" valueType="num">
                                      <p:cBhvr>
                                        <p:cTn id="42" dur="500" decel="50000" autoRev="1" fill="hold">
                                          <p:stCondLst>
                                            <p:cond delay="0"/>
                                          </p:stCondLst>
                                        </p:cTn>
                                        <p:tgtEl>
                                          <p:spTgt spid="8">
                                            <p:txEl>
                                              <p:pRg st="1" end="1"/>
                                            </p:txEl>
                                          </p:spTgt>
                                        </p:tgtEl>
                                        <p:attrNameLst>
                                          <p:attrName>ppt_x</p:attrName>
                                        </p:attrNameLst>
                                      </p:cBhvr>
                                    </p:anim>
                                    <p:anim from="(-#ppt_h/2)" to="(#ppt_y)" calcmode="lin" valueType="num">
                                      <p:cBhvr>
                                        <p:cTn id="43" dur="1000" fill="hold">
                                          <p:stCondLst>
                                            <p:cond delay="0"/>
                                          </p:stCondLst>
                                        </p:cTn>
                                        <p:tgtEl>
                                          <p:spTgt spid="8">
                                            <p:txEl>
                                              <p:pRg st="1" end="1"/>
                                            </p:txEl>
                                          </p:spTgt>
                                        </p:tgtEl>
                                        <p:attrNameLst>
                                          <p:attrName>ppt_y</p:attrName>
                                        </p:attrNameLst>
                                      </p:cBhvr>
                                    </p:anim>
                                    <p:animRot by="21600000">
                                      <p:cBhvr>
                                        <p:cTn id="44" dur="1000" fill="hold">
                                          <p:stCondLst>
                                            <p:cond delay="0"/>
                                          </p:stCondLst>
                                        </p:cTn>
                                        <p:tgtEl>
                                          <p:spTgt spid="8">
                                            <p:txEl>
                                              <p:pRg st="1" end="1"/>
                                            </p:txEl>
                                          </p:spTgt>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56" presetClass="entr" presetSubtype="0" fill="hold" nodeType="clickEffect">
                                  <p:stCondLst>
                                    <p:cond delay="0"/>
                                  </p:stCondLst>
                                  <p:iterate type="lt">
                                    <p:tmPct val="10000"/>
                                  </p:iterate>
                                  <p:childTnLst>
                                    <p:set>
                                      <p:cBhvr>
                                        <p:cTn id="48" dur="1" fill="hold">
                                          <p:stCondLst>
                                            <p:cond delay="0"/>
                                          </p:stCondLst>
                                        </p:cTn>
                                        <p:tgtEl>
                                          <p:spTgt spid="8">
                                            <p:txEl>
                                              <p:pRg st="2" end="2"/>
                                            </p:txEl>
                                          </p:spTgt>
                                        </p:tgtEl>
                                        <p:attrNameLst>
                                          <p:attrName>style.visibility</p:attrName>
                                        </p:attrNameLst>
                                      </p:cBhvr>
                                      <p:to>
                                        <p:strVal val="visible"/>
                                      </p:to>
                                    </p:set>
                                    <p:anim by="(-#ppt_w*2)" calcmode="lin" valueType="num">
                                      <p:cBhvr rctx="PPT">
                                        <p:cTn id="49" dur="500" autoRev="1" fill="hold">
                                          <p:stCondLst>
                                            <p:cond delay="0"/>
                                          </p:stCondLst>
                                        </p:cTn>
                                        <p:tgtEl>
                                          <p:spTgt spid="8">
                                            <p:txEl>
                                              <p:pRg st="2" end="2"/>
                                            </p:txEl>
                                          </p:spTgt>
                                        </p:tgtEl>
                                        <p:attrNameLst>
                                          <p:attrName>ppt_w</p:attrName>
                                        </p:attrNameLst>
                                      </p:cBhvr>
                                    </p:anim>
                                    <p:anim by="(#ppt_w*0.50)" calcmode="lin" valueType="num">
                                      <p:cBhvr>
                                        <p:cTn id="50" dur="500" decel="50000" autoRev="1" fill="hold">
                                          <p:stCondLst>
                                            <p:cond delay="0"/>
                                          </p:stCondLst>
                                        </p:cTn>
                                        <p:tgtEl>
                                          <p:spTgt spid="8">
                                            <p:txEl>
                                              <p:pRg st="2" end="2"/>
                                            </p:txEl>
                                          </p:spTgt>
                                        </p:tgtEl>
                                        <p:attrNameLst>
                                          <p:attrName>ppt_x</p:attrName>
                                        </p:attrNameLst>
                                      </p:cBhvr>
                                    </p:anim>
                                    <p:anim from="(-#ppt_h/2)" to="(#ppt_y)" calcmode="lin" valueType="num">
                                      <p:cBhvr>
                                        <p:cTn id="51" dur="1000" fill="hold">
                                          <p:stCondLst>
                                            <p:cond delay="0"/>
                                          </p:stCondLst>
                                        </p:cTn>
                                        <p:tgtEl>
                                          <p:spTgt spid="8">
                                            <p:txEl>
                                              <p:pRg st="2" end="2"/>
                                            </p:txEl>
                                          </p:spTgt>
                                        </p:tgtEl>
                                        <p:attrNameLst>
                                          <p:attrName>ppt_y</p:attrName>
                                        </p:attrNameLst>
                                      </p:cBhvr>
                                    </p:anim>
                                    <p:animRot by="21600000">
                                      <p:cBhvr>
                                        <p:cTn id="52" dur="1000" fill="hold">
                                          <p:stCondLst>
                                            <p:cond delay="0"/>
                                          </p:stCondLst>
                                        </p:cTn>
                                        <p:tgtEl>
                                          <p:spTgt spid="8">
                                            <p:txEl>
                                              <p:pRg st="2" end="2"/>
                                            </p:txEl>
                                          </p:spTgt>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56" presetClass="entr" presetSubtype="0" fill="hold" nodeType="clickEffect">
                                  <p:stCondLst>
                                    <p:cond delay="0"/>
                                  </p:stCondLst>
                                  <p:iterate type="lt">
                                    <p:tmPct val="10000"/>
                                  </p:iterate>
                                  <p:childTnLst>
                                    <p:set>
                                      <p:cBhvr>
                                        <p:cTn id="56" dur="1" fill="hold">
                                          <p:stCondLst>
                                            <p:cond delay="0"/>
                                          </p:stCondLst>
                                        </p:cTn>
                                        <p:tgtEl>
                                          <p:spTgt spid="8">
                                            <p:txEl>
                                              <p:pRg st="3" end="3"/>
                                            </p:txEl>
                                          </p:spTgt>
                                        </p:tgtEl>
                                        <p:attrNameLst>
                                          <p:attrName>style.visibility</p:attrName>
                                        </p:attrNameLst>
                                      </p:cBhvr>
                                      <p:to>
                                        <p:strVal val="visible"/>
                                      </p:to>
                                    </p:set>
                                    <p:anim by="(-#ppt_w*2)" calcmode="lin" valueType="num">
                                      <p:cBhvr rctx="PPT">
                                        <p:cTn id="57" dur="500" autoRev="1" fill="hold">
                                          <p:stCondLst>
                                            <p:cond delay="0"/>
                                          </p:stCondLst>
                                        </p:cTn>
                                        <p:tgtEl>
                                          <p:spTgt spid="8">
                                            <p:txEl>
                                              <p:pRg st="3" end="3"/>
                                            </p:txEl>
                                          </p:spTgt>
                                        </p:tgtEl>
                                        <p:attrNameLst>
                                          <p:attrName>ppt_w</p:attrName>
                                        </p:attrNameLst>
                                      </p:cBhvr>
                                    </p:anim>
                                    <p:anim by="(#ppt_w*0.50)" calcmode="lin" valueType="num">
                                      <p:cBhvr>
                                        <p:cTn id="58" dur="500" decel="50000" autoRev="1" fill="hold">
                                          <p:stCondLst>
                                            <p:cond delay="0"/>
                                          </p:stCondLst>
                                        </p:cTn>
                                        <p:tgtEl>
                                          <p:spTgt spid="8">
                                            <p:txEl>
                                              <p:pRg st="3" end="3"/>
                                            </p:txEl>
                                          </p:spTgt>
                                        </p:tgtEl>
                                        <p:attrNameLst>
                                          <p:attrName>ppt_x</p:attrName>
                                        </p:attrNameLst>
                                      </p:cBhvr>
                                    </p:anim>
                                    <p:anim from="(-#ppt_h/2)" to="(#ppt_y)" calcmode="lin" valueType="num">
                                      <p:cBhvr>
                                        <p:cTn id="59" dur="1000" fill="hold">
                                          <p:stCondLst>
                                            <p:cond delay="0"/>
                                          </p:stCondLst>
                                        </p:cTn>
                                        <p:tgtEl>
                                          <p:spTgt spid="8">
                                            <p:txEl>
                                              <p:pRg st="3" end="3"/>
                                            </p:txEl>
                                          </p:spTgt>
                                        </p:tgtEl>
                                        <p:attrNameLst>
                                          <p:attrName>ppt_y</p:attrName>
                                        </p:attrNameLst>
                                      </p:cBhvr>
                                    </p:anim>
                                    <p:animRot by="21600000">
                                      <p:cBhvr>
                                        <p:cTn id="60" dur="1000" fill="hold">
                                          <p:stCondLst>
                                            <p:cond delay="0"/>
                                          </p:stCondLst>
                                        </p:cTn>
                                        <p:tgtEl>
                                          <p:spTgt spid="8">
                                            <p:txEl>
                                              <p:pRg st="3" end="3"/>
                                            </p:txEl>
                                          </p:spTgt>
                                        </p:tgtEl>
                                        <p:attrNameLst>
                                          <p:attrName>r</p:attrName>
                                        </p:attrNameLst>
                                      </p:cBhvr>
                                    </p:animRot>
                                  </p:childTnLst>
                                </p:cTn>
                              </p:par>
                            </p:childTnLst>
                          </p:cTn>
                        </p:par>
                      </p:childTnLst>
                    </p:cTn>
                  </p:par>
                  <p:par>
                    <p:cTn id="61" fill="hold">
                      <p:stCondLst>
                        <p:cond delay="indefinite"/>
                      </p:stCondLst>
                      <p:childTnLst>
                        <p:par>
                          <p:cTn id="62" fill="hold">
                            <p:stCondLst>
                              <p:cond delay="0"/>
                            </p:stCondLst>
                            <p:childTnLst>
                              <p:par>
                                <p:cTn id="63" presetID="56" presetClass="entr" presetSubtype="0" fill="hold" nodeType="clickEffect">
                                  <p:stCondLst>
                                    <p:cond delay="0"/>
                                  </p:stCondLst>
                                  <p:iterate type="lt">
                                    <p:tmPct val="10000"/>
                                  </p:iterate>
                                  <p:childTnLst>
                                    <p:set>
                                      <p:cBhvr>
                                        <p:cTn id="64" dur="1" fill="hold">
                                          <p:stCondLst>
                                            <p:cond delay="0"/>
                                          </p:stCondLst>
                                        </p:cTn>
                                        <p:tgtEl>
                                          <p:spTgt spid="8">
                                            <p:txEl>
                                              <p:pRg st="4" end="4"/>
                                            </p:txEl>
                                          </p:spTgt>
                                        </p:tgtEl>
                                        <p:attrNameLst>
                                          <p:attrName>style.visibility</p:attrName>
                                        </p:attrNameLst>
                                      </p:cBhvr>
                                      <p:to>
                                        <p:strVal val="visible"/>
                                      </p:to>
                                    </p:set>
                                    <p:anim by="(-#ppt_w*2)" calcmode="lin" valueType="num">
                                      <p:cBhvr rctx="PPT">
                                        <p:cTn id="65" dur="500" autoRev="1" fill="hold">
                                          <p:stCondLst>
                                            <p:cond delay="0"/>
                                          </p:stCondLst>
                                        </p:cTn>
                                        <p:tgtEl>
                                          <p:spTgt spid="8">
                                            <p:txEl>
                                              <p:pRg st="4" end="4"/>
                                            </p:txEl>
                                          </p:spTgt>
                                        </p:tgtEl>
                                        <p:attrNameLst>
                                          <p:attrName>ppt_w</p:attrName>
                                        </p:attrNameLst>
                                      </p:cBhvr>
                                    </p:anim>
                                    <p:anim by="(#ppt_w*0.50)" calcmode="lin" valueType="num">
                                      <p:cBhvr>
                                        <p:cTn id="66" dur="500" decel="50000" autoRev="1" fill="hold">
                                          <p:stCondLst>
                                            <p:cond delay="0"/>
                                          </p:stCondLst>
                                        </p:cTn>
                                        <p:tgtEl>
                                          <p:spTgt spid="8">
                                            <p:txEl>
                                              <p:pRg st="4" end="4"/>
                                            </p:txEl>
                                          </p:spTgt>
                                        </p:tgtEl>
                                        <p:attrNameLst>
                                          <p:attrName>ppt_x</p:attrName>
                                        </p:attrNameLst>
                                      </p:cBhvr>
                                    </p:anim>
                                    <p:anim from="(-#ppt_h/2)" to="(#ppt_y)" calcmode="lin" valueType="num">
                                      <p:cBhvr>
                                        <p:cTn id="67" dur="1000" fill="hold">
                                          <p:stCondLst>
                                            <p:cond delay="0"/>
                                          </p:stCondLst>
                                        </p:cTn>
                                        <p:tgtEl>
                                          <p:spTgt spid="8">
                                            <p:txEl>
                                              <p:pRg st="4" end="4"/>
                                            </p:txEl>
                                          </p:spTgt>
                                        </p:tgtEl>
                                        <p:attrNameLst>
                                          <p:attrName>ppt_y</p:attrName>
                                        </p:attrNameLst>
                                      </p:cBhvr>
                                    </p:anim>
                                    <p:animRot by="21600000">
                                      <p:cBhvr>
                                        <p:cTn id="68"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TotalTime>
  <Words>303</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2019-01-19T17:23:47Z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