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psKdEMEJatbIV8URGP0UQ==" hashData="vSzrZ8RMyMrwDJ/QojWEpDT5h1semLAwroovhOVCOZ1k7jVWzs4Cc2+28IDm3vhWbrAFE/iCD2Pr9P/nSzQV0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54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19/01/2019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0366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31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47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19/01/2019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19/01/2019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19/01/2019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36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50993" y="1027726"/>
            <a:ext cx="11290014" cy="51706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50 </a:t>
            </a:r>
            <a:r>
              <a:rPr lang="fr-FR" sz="6600" b="1" dirty="0"/>
              <a:t>photos qui laissent </a:t>
            </a:r>
            <a:r>
              <a:rPr lang="fr-FR" sz="6600" b="1" dirty="0" smtClean="0"/>
              <a:t>quand</a:t>
            </a:r>
          </a:p>
          <a:p>
            <a:r>
              <a:rPr lang="fr-FR" sz="6600" b="1" dirty="0" smtClean="0"/>
              <a:t> </a:t>
            </a:r>
            <a:r>
              <a:rPr lang="fr-FR" sz="6600" b="1" dirty="0"/>
              <a:t>même assez peu d’espoir </a:t>
            </a:r>
            <a:endParaRPr lang="fr-FR" sz="6600" b="1" dirty="0" smtClean="0"/>
          </a:p>
          <a:p>
            <a:r>
              <a:rPr lang="fr-FR" sz="6600" b="1" dirty="0" smtClean="0"/>
              <a:t>quant </a:t>
            </a:r>
            <a:r>
              <a:rPr lang="fr-FR" sz="6600" b="1" dirty="0"/>
              <a:t>à l’avenir de l’humanité</a:t>
            </a:r>
            <a:r>
              <a:rPr lang="fr-FR" sz="6600" b="1" dirty="0" smtClean="0"/>
              <a:t>…</a:t>
            </a:r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  </a:t>
            </a:r>
            <a:r>
              <a:rPr lang="fr-FR" sz="6600" b="1" dirty="0"/>
              <a:t>hein </a:t>
            </a:r>
            <a:r>
              <a:rPr lang="fr-FR" sz="6600" b="1" dirty="0" smtClean="0"/>
              <a:t>!  </a:t>
            </a:r>
            <a:r>
              <a:rPr lang="fr-FR" sz="6600" b="1" dirty="0" smtClean="0"/>
              <a:t>N°5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  <p:sndAc>
          <p:stSnd loop="1">
            <p:snd r:embed="rId3" name="491497_azerty92400_001.wav"/>
          </p:stSnd>
        </p:sndAc>
      </p:transition>
    </mc:Choice>
    <mc:Fallback xmlns="">
      <p:transition spd="slow" advTm="10000">
        <p:circle/>
        <p:sndAc>
          <p:stSnd loop="1">
            <p:snd r:embed="rId5" name="491497_azerty92400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31843" y="1199711"/>
            <a:ext cx="95283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Vous avez foi en l’humanité ?</a:t>
            </a:r>
          </a:p>
          <a:p>
            <a:endParaRPr lang="fr-FR" sz="3200" b="1" dirty="0"/>
          </a:p>
          <a:p>
            <a:r>
              <a:rPr lang="fr-FR" sz="3200" b="1" dirty="0"/>
              <a:t>Si la réponse est oui, il y a fort à parier qu’après avoir vu ces images, vous changerez d’avis ! Non mais parce que là, très clairement, les gens que nous vous présentons aujourd’hui sont… comment dire… les mots me manquent. Je vous invite plutôt à regarder ces photos et à vous faire votre propre avis. On fonce dans le mur mes amis…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167" y="461665"/>
            <a:ext cx="8919664" cy="61043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005873" y="453694"/>
            <a:ext cx="81802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41. On parle de l’utilité de ce genre de choses ?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8034" y="453694"/>
            <a:ext cx="7875932" cy="63007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283163" y="550234"/>
            <a:ext cx="36256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/>
              <a:t>42. Ni vu ni connu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9271" y="429867"/>
            <a:ext cx="9062468" cy="60322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665734" y="461665"/>
            <a:ext cx="68605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43. Mignon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mignon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venez faire un câlin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4346" y="365125"/>
            <a:ext cx="5102087" cy="63875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747729" y="6167898"/>
            <a:ext cx="46965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44. Beau mais pas prudent</a:t>
            </a: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3130" y="380999"/>
            <a:ext cx="4625009" cy="64011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956296" y="6197333"/>
            <a:ext cx="22794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45. </a:t>
            </a:r>
            <a:r>
              <a:rPr lang="fr-FR" sz="3200" b="1" dirty="0" err="1"/>
              <a:t>Gloups</a:t>
            </a:r>
            <a:r>
              <a:rPr lang="fr-FR" sz="3200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2034" y="365125"/>
            <a:ext cx="4147931" cy="63698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596006" y="461665"/>
            <a:ext cx="29999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46. Intéressant…</a:t>
            </a:r>
          </a:p>
        </p:txBody>
      </p:sp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7665" y="381000"/>
            <a:ext cx="5116670" cy="64461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615110" y="6161714"/>
            <a:ext cx="69617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chemeClr val="bg1"/>
                  </a:solidFill>
                </a:ln>
              </a:rPr>
              <a:t>47. Un déménagement comme un autre</a:t>
            </a:r>
          </a:p>
        </p:txBody>
      </p:sp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8087" y="380999"/>
            <a:ext cx="5022574" cy="63982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909835" y="365125"/>
            <a:ext cx="43590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48. Quelle chouette idée</a:t>
            </a:r>
          </a:p>
        </p:txBody>
      </p:sp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7111" y="381000"/>
            <a:ext cx="5196558" cy="64461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801415" y="6273225"/>
            <a:ext cx="25891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49. Hein </a:t>
            </a:r>
            <a:r>
              <a:rPr lang="fr-FR" sz="3200" b="1" dirty="0" err="1"/>
              <a:t>hein</a:t>
            </a:r>
            <a:r>
              <a:rPr lang="fr-FR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00288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7391" y="381000"/>
            <a:ext cx="5117216" cy="64461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282426" y="453694"/>
            <a:ext cx="36271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chemeClr val="bg1"/>
                  </a:solidFill>
                </a:ln>
              </a:rPr>
              <a:t>50. N’importe quoi !</a:t>
            </a:r>
          </a:p>
        </p:txBody>
      </p:sp>
    </p:spTree>
    <p:extLst>
      <p:ext uri="{BB962C8B-B14F-4D97-AF65-F5344CB8AC3E}">
        <p14:creationId xmlns:p14="http://schemas.microsoft.com/office/powerpoint/2010/main" val="146785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92" y="-197963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50993" y="495921"/>
            <a:ext cx="11290014" cy="61863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  C’était</a:t>
            </a:r>
          </a:p>
          <a:p>
            <a:r>
              <a:rPr lang="fr-FR" sz="6600" b="1" dirty="0" smtClean="0"/>
              <a:t>50 </a:t>
            </a:r>
            <a:r>
              <a:rPr lang="fr-FR" sz="6600" b="1" dirty="0"/>
              <a:t>photos qui laissent </a:t>
            </a:r>
            <a:r>
              <a:rPr lang="fr-FR" sz="6600" b="1" dirty="0" smtClean="0"/>
              <a:t>quand</a:t>
            </a:r>
          </a:p>
          <a:p>
            <a:r>
              <a:rPr lang="fr-FR" sz="6600" b="1" dirty="0" smtClean="0"/>
              <a:t> </a:t>
            </a:r>
            <a:r>
              <a:rPr lang="fr-FR" sz="6600" b="1" dirty="0"/>
              <a:t>même assez peu d’espoir </a:t>
            </a:r>
            <a:endParaRPr lang="fr-FR" sz="6600" b="1" dirty="0" smtClean="0"/>
          </a:p>
          <a:p>
            <a:r>
              <a:rPr lang="fr-FR" sz="6600" b="1" dirty="0" smtClean="0"/>
              <a:t>quant </a:t>
            </a:r>
            <a:r>
              <a:rPr lang="fr-FR" sz="6600" b="1" dirty="0"/>
              <a:t>à l’avenir de l’humanité</a:t>
            </a:r>
            <a:r>
              <a:rPr lang="fr-FR" sz="6600" b="1" dirty="0" smtClean="0"/>
              <a:t>…</a:t>
            </a:r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  </a:t>
            </a:r>
            <a:r>
              <a:rPr lang="fr-FR" sz="6600" b="1" dirty="0"/>
              <a:t>hein </a:t>
            </a:r>
            <a:r>
              <a:rPr lang="fr-FR" sz="6600" b="1" dirty="0" smtClean="0"/>
              <a:t>!  </a:t>
            </a:r>
            <a:r>
              <a:rPr lang="fr-FR" sz="6600" b="1" dirty="0" smtClean="0"/>
              <a:t>N°5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312965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</TotalTime>
  <Words>409</Words>
  <Application>Microsoft Office PowerPoint</Application>
  <PresentationFormat>Grand écran</PresentationFormat>
  <Paragraphs>89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2019-01-01T15:07:43Z</dcterms:created>
  <dcterms:modified xsi:type="dcterms:W3CDTF">2019-01-19T19:35:20Z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