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3" r:id="rId12"/>
    <p:sldId id="274" r:id="rId13"/>
    <p:sldId id="275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yHuVABAlZEOC5vpCicY2Q==" hashData="VJo64ERTqQszpBDwA2oDqU9IEObDjUMculF4/bhKTJf7x/DWmBr8R/xb0xFleYFak33R3RW/7/2zJfBgezCYh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540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AD9CC2-64E4-46CB-86AC-223A3AC99303}" type="datetimeFigureOut">
              <a:rPr lang="fr-FR" smtClean="0"/>
              <a:t>19/01/2019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CAC64B6-16EA-4C54-B5C9-0600B7FD81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20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844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571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3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2118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8584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1673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0433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9515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193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698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00366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9731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AC64B6-16EA-4C54-B5C9-0600B7FD81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8473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BF19-B73B-4B8F-BC9E-0FBB79AE3CE0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70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FF34F-B673-4891-95C3-FDE17353B68B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02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4B15E7-2641-4021-9A82-4FF6F6642C46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85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C7D08-3E95-4E6E-8AE2-7635171B5341}" type="datetime1">
              <a:rPr lang="fr-FR" smtClean="0"/>
              <a:t>19/01/2019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4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46034-D268-4B58-B52D-BAFA7D8A9307}" type="datetime1">
              <a:rPr lang="fr-FR" smtClean="0"/>
              <a:t>19/01/2019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498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B3B41-D6A0-42DD-B79E-552447B4A853}" type="datetime1">
              <a:rPr lang="fr-FR" smtClean="0"/>
              <a:t>19/01/2019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681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DF79C6-C5C7-4738-86FE-60F0F325E8C4}" type="datetime1">
              <a:rPr lang="fr-FR" smtClean="0"/>
              <a:t>19/01/2019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324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0CBB0C-32B1-4C5E-81E7-EB19B40E4C6A}" type="datetime1">
              <a:rPr lang="fr-FR" smtClean="0"/>
              <a:t>19/01/2019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00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67DC5-DC91-460D-B7F7-CC58D3F0D628}" type="datetime1">
              <a:rPr lang="fr-FR" smtClean="0"/>
              <a:t>19/01/2019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7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08375-2522-422A-A166-97C2A94A1F4C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683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D97AB-46F3-49B5-8789-471D3903A022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605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0">
              <a:srgbClr val="FFFF00"/>
            </a:gs>
            <a:gs pos="81000">
              <a:schemeClr val="accent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3E5C5-AC27-4A25-9826-D11CA373C26F}" type="datetime1">
              <a:rPr lang="fr-FR" smtClean="0"/>
              <a:t>19/01/2019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Janvier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9C1DA-A824-4261-BEA2-A295BF53CD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4471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92" y="-197963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450993" y="1027726"/>
            <a:ext cx="11290014" cy="517064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50 </a:t>
            </a:r>
            <a:r>
              <a:rPr lang="fr-FR" sz="6600" b="1" dirty="0"/>
              <a:t>photos qui laissent </a:t>
            </a:r>
            <a:r>
              <a:rPr lang="fr-FR" sz="6600" b="1" dirty="0" smtClean="0"/>
              <a:t>quand</a:t>
            </a:r>
          </a:p>
          <a:p>
            <a:r>
              <a:rPr lang="fr-FR" sz="6600" b="1" dirty="0" smtClean="0"/>
              <a:t> </a:t>
            </a:r>
            <a:r>
              <a:rPr lang="fr-FR" sz="6600" b="1" dirty="0"/>
              <a:t>même assez peu d’espoir </a:t>
            </a:r>
            <a:endParaRPr lang="fr-FR" sz="6600" b="1" dirty="0" smtClean="0"/>
          </a:p>
          <a:p>
            <a:r>
              <a:rPr lang="fr-FR" sz="6600" b="1" dirty="0" smtClean="0"/>
              <a:t>quant </a:t>
            </a:r>
            <a:r>
              <a:rPr lang="fr-FR" sz="6600" b="1" dirty="0"/>
              <a:t>à l’avenir de l’humanité</a:t>
            </a:r>
            <a:r>
              <a:rPr lang="fr-FR" sz="6600" b="1" dirty="0" smtClean="0"/>
              <a:t>…</a:t>
            </a:r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         </a:t>
            </a:r>
            <a:r>
              <a:rPr lang="fr-FR" sz="6600" b="1" dirty="0"/>
              <a:t>hein </a:t>
            </a:r>
            <a:r>
              <a:rPr lang="fr-FR" sz="6600" b="1" dirty="0" smtClean="0"/>
              <a:t>!  </a:t>
            </a:r>
            <a:r>
              <a:rPr lang="fr-FR" sz="6600" b="1" dirty="0" smtClean="0"/>
              <a:t>N°4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288778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  <p:sndAc>
          <p:stSnd loop="1">
            <p:snd r:embed="rId3" name="491497_azerty92400_001.wav"/>
          </p:stSnd>
        </p:sndAc>
      </p:transition>
    </mc:Choice>
    <mc:Fallback xmlns="">
      <p:transition spd="slow" advTm="10000">
        <p:circle/>
        <p:sndAc>
          <p:stSnd loop="1">
            <p:snd r:embed="rId5" name="491497_azerty92400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31843" y="1199711"/>
            <a:ext cx="952831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/>
              <a:t>Vous avez foi en l’humanité ?</a:t>
            </a:r>
          </a:p>
          <a:p>
            <a:endParaRPr lang="fr-FR" sz="3200" b="1" dirty="0"/>
          </a:p>
          <a:p>
            <a:r>
              <a:rPr lang="fr-FR" sz="3200" b="1" dirty="0"/>
              <a:t>Si la réponse est oui, il y a fort à parier qu’après avoir vu ces images, vous changerez d’avis ! Non mais parce que là, très clairement, les gens que nous vous présentons aujourd’hui sont… comment dire… les mots me manquent. Je vous invite plutôt à regarder ces photos et à vous faire votre propre avis. On fonce dans le mur mes amis…</a:t>
            </a:r>
          </a:p>
        </p:txBody>
      </p:sp>
    </p:spTree>
    <p:extLst>
      <p:ext uri="{BB962C8B-B14F-4D97-AF65-F5344CB8AC3E}">
        <p14:creationId xmlns:p14="http://schemas.microsoft.com/office/powerpoint/2010/main" val="3394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8085" y="176634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3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1765" y="447261"/>
            <a:ext cx="8148469" cy="611135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577664" y="245165"/>
            <a:ext cx="897754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 </a:t>
            </a:r>
          </a:p>
          <a:p>
            <a:r>
              <a:rPr lang="fr-FR" sz="3200" b="1" dirty="0">
                <a:ln>
                  <a:solidFill>
                    <a:schemeClr val="bg1"/>
                  </a:solidFill>
                </a:ln>
              </a:rPr>
              <a:t>31. Vous pouvez foutre la paix aux crocodiles enfin ?</a:t>
            </a:r>
          </a:p>
        </p:txBody>
      </p:sp>
    </p:spTree>
    <p:extLst>
      <p:ext uri="{BB962C8B-B14F-4D97-AF65-F5344CB8AC3E}">
        <p14:creationId xmlns:p14="http://schemas.microsoft.com/office/powerpoint/2010/main" val="316282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4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0956" y="438077"/>
            <a:ext cx="8150087" cy="61125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3256215" y="6038819"/>
            <a:ext cx="56795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32. C’est bon Gisèle, tu le tiens ?</a:t>
            </a:r>
          </a:p>
        </p:txBody>
      </p:sp>
    </p:spTree>
    <p:extLst>
      <p:ext uri="{BB962C8B-B14F-4D97-AF65-F5344CB8AC3E}">
        <p14:creationId xmlns:p14="http://schemas.microsoft.com/office/powerpoint/2010/main" val="64204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5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0834" y="614472"/>
            <a:ext cx="8110330" cy="60827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3273208" y="365125"/>
            <a:ext cx="56455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33. Les enfants sont merveilleux</a:t>
            </a:r>
          </a:p>
        </p:txBody>
      </p:sp>
    </p:spTree>
    <p:extLst>
      <p:ext uri="{BB962C8B-B14F-4D97-AF65-F5344CB8AC3E}">
        <p14:creationId xmlns:p14="http://schemas.microsoft.com/office/powerpoint/2010/main" val="8463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6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5980" y="523435"/>
            <a:ext cx="8100039" cy="608768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5126824" y="424294"/>
            <a:ext cx="193835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34. BOUM</a:t>
            </a:r>
          </a:p>
        </p:txBody>
      </p:sp>
    </p:spTree>
    <p:extLst>
      <p:ext uri="{BB962C8B-B14F-4D97-AF65-F5344CB8AC3E}">
        <p14:creationId xmlns:p14="http://schemas.microsoft.com/office/powerpoint/2010/main" val="2783332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7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7999" y="611832"/>
            <a:ext cx="6096000" cy="609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2692406" y="5988740"/>
            <a:ext cx="68071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/>
              <a:t>35. Il ne veut pas le louper son bus</a:t>
            </a:r>
          </a:p>
        </p:txBody>
      </p:sp>
    </p:spTree>
    <p:extLst>
      <p:ext uri="{BB962C8B-B14F-4D97-AF65-F5344CB8AC3E}">
        <p14:creationId xmlns:p14="http://schemas.microsoft.com/office/powerpoint/2010/main" val="279220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8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707" y="484996"/>
            <a:ext cx="6442872" cy="634220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3835572" y="453694"/>
            <a:ext cx="45208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36. Avec élégance en plus</a:t>
            </a:r>
          </a:p>
        </p:txBody>
      </p:sp>
    </p:spTree>
    <p:extLst>
      <p:ext uri="{BB962C8B-B14F-4D97-AF65-F5344CB8AC3E}">
        <p14:creationId xmlns:p14="http://schemas.microsoft.com/office/powerpoint/2010/main" val="207305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9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4800" y="453694"/>
            <a:ext cx="3962400" cy="636987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3808159" y="88569"/>
            <a:ext cx="4688851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/>
          </a:p>
          <a:p>
            <a:r>
              <a:rPr lang="fr-FR" sz="3200" b="1" dirty="0"/>
              <a:t>37. Il est beau l’ours hein ?</a:t>
            </a:r>
          </a:p>
        </p:txBody>
      </p:sp>
    </p:spTree>
    <p:extLst>
      <p:ext uri="{BB962C8B-B14F-4D97-AF65-F5344CB8AC3E}">
        <p14:creationId xmlns:p14="http://schemas.microsoft.com/office/powerpoint/2010/main" val="1034510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10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5237" y="548635"/>
            <a:ext cx="4581525" cy="6096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1986444" y="365125"/>
            <a:ext cx="82191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38. En voilà une installation qu’elle a l’air solide</a:t>
            </a:r>
          </a:p>
        </p:txBody>
      </p:sp>
    </p:spTree>
    <p:extLst>
      <p:ext uri="{BB962C8B-B14F-4D97-AF65-F5344CB8AC3E}">
        <p14:creationId xmlns:p14="http://schemas.microsoft.com/office/powerpoint/2010/main" val="2568653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11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9483" y="510784"/>
            <a:ext cx="5993032" cy="62980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3392163" y="415164"/>
            <a:ext cx="53064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39. On n’est pas bien là-haut ?</a:t>
            </a:r>
          </a:p>
        </p:txBody>
      </p:sp>
    </p:spTree>
    <p:extLst>
      <p:ext uri="{BB962C8B-B14F-4D97-AF65-F5344CB8AC3E}">
        <p14:creationId xmlns:p14="http://schemas.microsoft.com/office/powerpoint/2010/main" val="200288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12</a:t>
            </a:fld>
            <a:endParaRPr lang="fr-FR" sz="1600" b="1" dirty="0"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7704" y="418198"/>
            <a:ext cx="8176591" cy="613244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Rectangle 9"/>
          <p:cNvSpPr/>
          <p:nvPr/>
        </p:nvSpPr>
        <p:spPr>
          <a:xfrm>
            <a:off x="4043675" y="5827159"/>
            <a:ext cx="410465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/>
              <a:t>40. Bien évidemment…</a:t>
            </a:r>
          </a:p>
        </p:txBody>
      </p:sp>
    </p:spTree>
    <p:extLst>
      <p:ext uri="{BB962C8B-B14F-4D97-AF65-F5344CB8AC3E}">
        <p14:creationId xmlns:p14="http://schemas.microsoft.com/office/powerpoint/2010/main" val="1467851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701127" y="0"/>
            <a:ext cx="678974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 compose pour vous avec ma douce et fidèle amie</a:t>
            </a:r>
            <a:endParaRPr lang="fr-F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2743200" cy="365125"/>
          </a:xfrm>
        </p:spPr>
        <p:txBody>
          <a:bodyPr/>
          <a:lstStyle/>
          <a:p>
            <a:fld id="{180E12A5-C9D0-4377-9C9A-B5DBDAE6BF90}" type="datetime1">
              <a:rPr lang="fr-FR" sz="1600" b="1" smtClean="0"/>
              <a:t>19/01/2019</a:t>
            </a:fld>
            <a:endParaRPr lang="fr-FR" sz="16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-1011981" y="6462073"/>
            <a:ext cx="4114800" cy="365125"/>
          </a:xfrm>
        </p:spPr>
        <p:txBody>
          <a:bodyPr/>
          <a:lstStyle/>
          <a:p>
            <a:r>
              <a:rPr lang="fr-FR" sz="1600" b="1" dirty="0" smtClean="0"/>
              <a:t>PPS Lande Janvier 2019</a:t>
            </a:r>
            <a:endParaRPr lang="fr-FR" sz="1600" b="1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47579" y="88569"/>
            <a:ext cx="2743200" cy="365125"/>
          </a:xfrm>
        </p:spPr>
        <p:txBody>
          <a:bodyPr/>
          <a:lstStyle/>
          <a:p>
            <a:fld id="{9BF9C1DA-A824-4261-BEA2-A295BF53CDCE}" type="slidenum">
              <a:rPr lang="fr-FR" sz="1600" b="1" smtClean="0"/>
              <a:t>13</a:t>
            </a:fld>
            <a:endParaRPr lang="fr-FR" sz="16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92" y="-197963"/>
            <a:ext cx="12192000" cy="6858000"/>
          </a:xfrm>
          <a:prstGeom prst="rect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3" name="Rectangle 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450993" y="495921"/>
            <a:ext cx="11290014" cy="61863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/>
              <a:t>                       C’était</a:t>
            </a:r>
          </a:p>
          <a:p>
            <a:r>
              <a:rPr lang="fr-FR" sz="6600" b="1" dirty="0" smtClean="0"/>
              <a:t>50 </a:t>
            </a:r>
            <a:r>
              <a:rPr lang="fr-FR" sz="6600" b="1" dirty="0"/>
              <a:t>photos qui laissent </a:t>
            </a:r>
            <a:r>
              <a:rPr lang="fr-FR" sz="6600" b="1" dirty="0" smtClean="0"/>
              <a:t>quand</a:t>
            </a:r>
          </a:p>
          <a:p>
            <a:r>
              <a:rPr lang="fr-FR" sz="6600" b="1" dirty="0" smtClean="0"/>
              <a:t> </a:t>
            </a:r>
            <a:r>
              <a:rPr lang="fr-FR" sz="6600" b="1" dirty="0"/>
              <a:t>même assez peu d’espoir </a:t>
            </a:r>
            <a:endParaRPr lang="fr-FR" sz="6600" b="1" dirty="0" smtClean="0"/>
          </a:p>
          <a:p>
            <a:r>
              <a:rPr lang="fr-FR" sz="6600" b="1" dirty="0" smtClean="0"/>
              <a:t>quant </a:t>
            </a:r>
            <a:r>
              <a:rPr lang="fr-FR" sz="6600" b="1" dirty="0"/>
              <a:t>à l’avenir de l’humanité</a:t>
            </a:r>
            <a:r>
              <a:rPr lang="fr-FR" sz="6600" b="1" dirty="0" smtClean="0"/>
              <a:t>…</a:t>
            </a:r>
          </a:p>
          <a:p>
            <a:r>
              <a:rPr lang="fr-FR" sz="6600" b="1" dirty="0"/>
              <a:t> </a:t>
            </a:r>
            <a:r>
              <a:rPr lang="fr-FR" sz="6600" b="1" dirty="0" smtClean="0"/>
              <a:t>                </a:t>
            </a:r>
            <a:r>
              <a:rPr lang="fr-FR" sz="6600" b="1" dirty="0"/>
              <a:t>hein </a:t>
            </a:r>
            <a:r>
              <a:rPr lang="fr-FR" sz="6600" b="1" dirty="0" smtClean="0"/>
              <a:t>!  </a:t>
            </a:r>
            <a:r>
              <a:rPr lang="fr-FR" sz="6600" b="1" dirty="0" smtClean="0"/>
              <a:t>N°4 </a:t>
            </a:r>
            <a:endParaRPr lang="fr-FR" sz="6600" b="1" dirty="0" smtClean="0"/>
          </a:p>
          <a:p>
            <a:r>
              <a:rPr lang="fr-FR" sz="6600" b="1" dirty="0" smtClean="0"/>
              <a:t>                  par Lande</a:t>
            </a:r>
            <a:endParaRPr lang="fr-FR" sz="6600" b="1" dirty="0"/>
          </a:p>
        </p:txBody>
      </p:sp>
    </p:spTree>
    <p:extLst>
      <p:ext uri="{BB962C8B-B14F-4D97-AF65-F5344CB8AC3E}">
        <p14:creationId xmlns:p14="http://schemas.microsoft.com/office/powerpoint/2010/main" val="312965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81</TotalTime>
  <Words>425</Words>
  <Application>Microsoft Office PowerPoint</Application>
  <PresentationFormat>Grand écran</PresentationFormat>
  <Paragraphs>91</Paragraphs>
  <Slides>13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20</cp:revision>
  <dcterms:created xsi:type="dcterms:W3CDTF">2019-01-01T15:07:43Z</dcterms:created>
  <dcterms:modified xsi:type="dcterms:W3CDTF">2019-01-19T19:17:25Z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