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d0b0Q7XUJ13zNMUocboMg==" hashData="OpFUxI5kwZnzNron5B97y+5kDHmq7r5iwkdcMlVHTEzPyRLwa5BPwNIrl5iYcsheT+V+JCGuF2rP9EdW64T7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41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4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036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31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47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19/01/2019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19/01/2019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19/01/2019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36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0993" y="1027726"/>
            <a:ext cx="11290014" cy="51706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50 </a:t>
            </a:r>
            <a:r>
              <a:rPr lang="fr-FR" sz="6600" b="1" dirty="0"/>
              <a:t>photos qui laissent </a:t>
            </a:r>
            <a:r>
              <a:rPr lang="fr-FR" sz="6600" b="1" dirty="0" smtClean="0"/>
              <a:t>quand</a:t>
            </a:r>
          </a:p>
          <a:p>
            <a:r>
              <a:rPr lang="fr-FR" sz="6600" b="1" dirty="0" smtClean="0"/>
              <a:t> </a:t>
            </a:r>
            <a:r>
              <a:rPr lang="fr-FR" sz="6600" b="1" dirty="0"/>
              <a:t>même assez peu d’espoir </a:t>
            </a:r>
            <a:endParaRPr lang="fr-FR" sz="6600" b="1" dirty="0" smtClean="0"/>
          </a:p>
          <a:p>
            <a:r>
              <a:rPr lang="fr-FR" sz="6600" b="1" dirty="0" smtClean="0"/>
              <a:t>quant </a:t>
            </a:r>
            <a:r>
              <a:rPr lang="fr-FR" sz="6600" b="1" dirty="0"/>
              <a:t>à l’avenir de l’humanité</a:t>
            </a:r>
            <a:r>
              <a:rPr lang="fr-FR" sz="6600" b="1" dirty="0" smtClean="0"/>
              <a:t>…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  </a:t>
            </a:r>
            <a:r>
              <a:rPr lang="fr-FR" sz="6600" b="1" dirty="0"/>
              <a:t>hein </a:t>
            </a:r>
            <a:r>
              <a:rPr lang="fr-FR" sz="6600" b="1" dirty="0" smtClean="0"/>
              <a:t>!  </a:t>
            </a:r>
            <a:r>
              <a:rPr lang="fr-FR" sz="6600" b="1" dirty="0" smtClean="0"/>
              <a:t>N°3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  <p:sndAc>
          <p:stSnd loop="1">
            <p:snd r:embed="rId3" name="491497_azerty92400_001.wav"/>
          </p:stSnd>
        </p:sndAc>
      </p:transition>
    </mc:Choice>
    <mc:Fallback xmlns="">
      <p:transition spd="slow" advTm="10000">
        <p:circle/>
        <p:sndAc>
          <p:stSnd loop="1">
            <p:snd r:embed="rId5" name="491497_azerty9240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31843" y="1199711"/>
            <a:ext cx="95283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Vous avez foi en l’humanité ?</a:t>
            </a:r>
          </a:p>
          <a:p>
            <a:endParaRPr lang="fr-FR" sz="3200" b="1" dirty="0"/>
          </a:p>
          <a:p>
            <a:r>
              <a:rPr lang="fr-FR" sz="3200" b="1" dirty="0"/>
              <a:t>Si la réponse est oui, il y a fort à parier qu’après avoir vu ces images, vous changerez d’avis ! Non mais parce que là, très clairement, les gens que nous vous présentons aujourd’hui sont… comment dire… les mots me manquent. Je vous invite plutôt à regarder ces photos et à vous faire votre propre avis. On fonce dans le mur mes amis…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8071" y="433748"/>
            <a:ext cx="8155858" cy="6116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655230" y="433748"/>
            <a:ext cx="5018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21. Est-ce bien raisonnable ?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912" y="453694"/>
            <a:ext cx="7642175" cy="63047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974169" y="6030594"/>
            <a:ext cx="42436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22. Comme c’est malin !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483" y="484718"/>
            <a:ext cx="8959033" cy="59773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799261" y="573287"/>
            <a:ext cx="105934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23.Comme ça le meuble ne tombera pas… madame peut-être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1425" y="548635"/>
            <a:ext cx="4629150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4920870" y="548635"/>
            <a:ext cx="2350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24. Allez go !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8511" y="611832"/>
            <a:ext cx="5514975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4370510" y="365125"/>
            <a:ext cx="36265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25. Dangerous </a:t>
            </a:r>
            <a:r>
              <a:rPr lang="fr-FR" sz="3200" b="1" dirty="0" err="1"/>
              <a:t>selfie</a:t>
            </a:r>
            <a:endParaRPr lang="fr-FR" sz="3200" b="1" dirty="0"/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548635"/>
            <a:ext cx="4772025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2850142" y="540664"/>
            <a:ext cx="6640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26. Un peu de vigilance tout de même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0255" y="476444"/>
            <a:ext cx="8311487" cy="6181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4939367" y="484415"/>
            <a:ext cx="23132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27. THE </a:t>
            </a:r>
            <a:r>
              <a:rPr lang="fr-FR" sz="3200" b="1" dirty="0" err="1"/>
              <a:t>fail</a:t>
            </a:r>
            <a:r>
              <a:rPr lang="fr-FR" sz="3200" b="1" dirty="0"/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547" y="463308"/>
            <a:ext cx="9033435" cy="5998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836310" y="453694"/>
            <a:ext cx="45193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28. Quand t’as pas de cric</a:t>
            </a:r>
          </a:p>
        </p:txBody>
      </p:sp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991" y="453694"/>
            <a:ext cx="9250018" cy="60703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4053036" y="461665"/>
            <a:ext cx="40859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29. Et là, c’est le drame</a:t>
            </a:r>
          </a:p>
        </p:txBody>
      </p:sp>
    </p:spTree>
    <p:extLst>
      <p:ext uri="{BB962C8B-B14F-4D97-AF65-F5344CB8AC3E}">
        <p14:creationId xmlns:p14="http://schemas.microsoft.com/office/powerpoint/2010/main" val="200288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713" y="453694"/>
            <a:ext cx="8070574" cy="60529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547865" y="447337"/>
            <a:ext cx="50962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30. Oh mais quelle belle idée</a:t>
            </a:r>
          </a:p>
        </p:txBody>
      </p:sp>
    </p:spTree>
    <p:extLst>
      <p:ext uri="{BB962C8B-B14F-4D97-AF65-F5344CB8AC3E}">
        <p14:creationId xmlns:p14="http://schemas.microsoft.com/office/powerpoint/2010/main" val="146785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92" y="-197963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0993" y="495921"/>
            <a:ext cx="11290014" cy="61863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  C’était</a:t>
            </a:r>
          </a:p>
          <a:p>
            <a:r>
              <a:rPr lang="fr-FR" sz="6600" b="1" dirty="0" smtClean="0"/>
              <a:t>50 </a:t>
            </a:r>
            <a:r>
              <a:rPr lang="fr-FR" sz="6600" b="1" dirty="0"/>
              <a:t>photos qui laissent </a:t>
            </a:r>
            <a:r>
              <a:rPr lang="fr-FR" sz="6600" b="1" dirty="0" smtClean="0"/>
              <a:t>quand</a:t>
            </a:r>
          </a:p>
          <a:p>
            <a:r>
              <a:rPr lang="fr-FR" sz="6600" b="1" dirty="0" smtClean="0"/>
              <a:t> </a:t>
            </a:r>
            <a:r>
              <a:rPr lang="fr-FR" sz="6600" b="1" dirty="0"/>
              <a:t>même assez peu d’espoir </a:t>
            </a:r>
            <a:endParaRPr lang="fr-FR" sz="6600" b="1" dirty="0" smtClean="0"/>
          </a:p>
          <a:p>
            <a:r>
              <a:rPr lang="fr-FR" sz="6600" b="1" dirty="0" smtClean="0"/>
              <a:t>quant </a:t>
            </a:r>
            <a:r>
              <a:rPr lang="fr-FR" sz="6600" b="1" dirty="0"/>
              <a:t>à l’avenir de l’humanité</a:t>
            </a:r>
            <a:r>
              <a:rPr lang="fr-FR" sz="6600" b="1" dirty="0" smtClean="0"/>
              <a:t>…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  </a:t>
            </a:r>
            <a:r>
              <a:rPr lang="fr-FR" sz="6600" b="1" dirty="0"/>
              <a:t>hein </a:t>
            </a:r>
            <a:r>
              <a:rPr lang="fr-FR" sz="6600" b="1" dirty="0" smtClean="0"/>
              <a:t>!  </a:t>
            </a:r>
            <a:r>
              <a:rPr lang="fr-FR" sz="6600" b="1" dirty="0" smtClean="0"/>
              <a:t>N°3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312965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414</Words>
  <Application>Microsoft Office PowerPoint</Application>
  <PresentationFormat>Grand écran</PresentationFormat>
  <Paragraphs>89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2019-01-01T15:07:43Z</dcterms:created>
  <dcterms:modified xsi:type="dcterms:W3CDTF">2019-01-19T18:48:37Z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