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B1ur5x4xG9uzpCQF/MAoQ==" hashData="UYGPYpCk4tyBbvYjYIO1evm/M6QQwvQGqpx3jV96T/vVw/1N0jtL0kKc2xv7LHgQV4amoeDt4ND1fOwCyzh6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036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31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47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19/01/2019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19/01/2019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19/01/2019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43723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0993" y="1027726"/>
            <a:ext cx="11290014" cy="51706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50 </a:t>
            </a:r>
            <a:r>
              <a:rPr lang="fr-FR" sz="6600" b="1" dirty="0"/>
              <a:t>photos qui laissent </a:t>
            </a:r>
            <a:r>
              <a:rPr lang="fr-FR" sz="6600" b="1" dirty="0" smtClean="0"/>
              <a:t>quand</a:t>
            </a:r>
          </a:p>
          <a:p>
            <a:r>
              <a:rPr lang="fr-FR" sz="6600" b="1" dirty="0" smtClean="0"/>
              <a:t> </a:t>
            </a:r>
            <a:r>
              <a:rPr lang="fr-FR" sz="6600" b="1" dirty="0"/>
              <a:t>même assez peu d’espoir </a:t>
            </a:r>
            <a:endParaRPr lang="fr-FR" sz="6600" b="1" dirty="0" smtClean="0"/>
          </a:p>
          <a:p>
            <a:r>
              <a:rPr lang="fr-FR" sz="6600" b="1" dirty="0" smtClean="0"/>
              <a:t>quant </a:t>
            </a:r>
            <a:r>
              <a:rPr lang="fr-FR" sz="6600" b="1" dirty="0"/>
              <a:t>à l’avenir de l’humanité</a:t>
            </a:r>
            <a:r>
              <a:rPr lang="fr-FR" sz="6600" b="1" dirty="0" smtClean="0"/>
              <a:t>…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  </a:t>
            </a:r>
            <a:r>
              <a:rPr lang="fr-FR" sz="6600" b="1" dirty="0"/>
              <a:t>hein </a:t>
            </a:r>
            <a:r>
              <a:rPr lang="fr-FR" sz="6600" b="1" dirty="0" smtClean="0"/>
              <a:t>!  </a:t>
            </a:r>
            <a:r>
              <a:rPr lang="fr-FR" sz="6600" b="1" dirty="0" smtClean="0"/>
              <a:t>N°2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  <p:sndAc>
          <p:stSnd loop="1">
            <p:snd r:embed="rId3" name="491497_azerty92400_001.wav"/>
          </p:stSnd>
        </p:sndAc>
      </p:transition>
    </mc:Choice>
    <mc:Fallback xmlns="">
      <p:transition spd="slow" advTm="10000">
        <p:circle/>
        <p:sndAc>
          <p:stSnd loop="1">
            <p:snd r:embed="rId5" name="491497_azerty9240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31843" y="1199711"/>
            <a:ext cx="95283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Vous avez foi en l’humanité ?</a:t>
            </a:r>
          </a:p>
          <a:p>
            <a:endParaRPr lang="fr-FR" sz="3200" b="1" dirty="0"/>
          </a:p>
          <a:p>
            <a:r>
              <a:rPr lang="fr-FR" sz="3200" b="1" dirty="0"/>
              <a:t>Si la réponse est oui, il y a fort à parier qu’après avoir vu ces images, vous changerez d’avis ! Non mais parce que là, très clairement, les gens que nous vous présentons aujourd’hui sont… comment dire… les mots me manquent. Je vous invite plutôt à regarder ces photos et à vous faire votre propre avis. On fonce dans le mur mes amis…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852" y="388070"/>
            <a:ext cx="7898296" cy="61705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310525" y="557347"/>
            <a:ext cx="55709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11. Comme c’est mignon (clac !)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4762" y="548635"/>
            <a:ext cx="4562475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2744216" y="461665"/>
            <a:ext cx="67466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12. T’inquiète Bobby on t’enterre juste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841" y="542263"/>
            <a:ext cx="8238315" cy="61658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4734889" y="453694"/>
            <a:ext cx="27222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13. Hein </a:t>
            </a:r>
            <a:r>
              <a:rPr lang="fr-FR" sz="3200" b="1" dirty="0" err="1"/>
              <a:t>hein</a:t>
            </a:r>
            <a:r>
              <a:rPr lang="fr-FR" sz="32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495" y="505879"/>
            <a:ext cx="8185008" cy="6138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4046469" y="738221"/>
            <a:ext cx="476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14. Vivement le rond-point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0046" y="415248"/>
            <a:ext cx="8491908" cy="61433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2963524" y="515059"/>
            <a:ext cx="6384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15. Enlevez lui ça des mains par pitié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6348" y="454607"/>
            <a:ext cx="9352496" cy="60352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4280505" y="6169685"/>
            <a:ext cx="35641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16. Mauvaise idée…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237" y="611832"/>
            <a:ext cx="4581525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897223" y="453694"/>
            <a:ext cx="43975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17. On n’est pas bien là ?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3643" y="435077"/>
            <a:ext cx="8164714" cy="61235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2696960" y="453694"/>
            <a:ext cx="6793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18. La récidive du croco… décidément !</a:t>
            </a:r>
          </a:p>
        </p:txBody>
      </p:sp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707" y="453694"/>
            <a:ext cx="6442872" cy="62213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263693" y="411219"/>
            <a:ext cx="57249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19. Les serpents aussi y ont droit</a:t>
            </a:r>
          </a:p>
        </p:txBody>
      </p:sp>
    </p:spTree>
    <p:extLst>
      <p:ext uri="{BB962C8B-B14F-4D97-AF65-F5344CB8AC3E}">
        <p14:creationId xmlns:p14="http://schemas.microsoft.com/office/powerpoint/2010/main" val="200288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183" y="390831"/>
            <a:ext cx="8223707" cy="61677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133632" y="5877298"/>
            <a:ext cx="58028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20. Tu vois quelque chose Régis ?</a:t>
            </a:r>
          </a:p>
        </p:txBody>
      </p:sp>
    </p:spTree>
    <p:extLst>
      <p:ext uri="{BB962C8B-B14F-4D97-AF65-F5344CB8AC3E}">
        <p14:creationId xmlns:p14="http://schemas.microsoft.com/office/powerpoint/2010/main" val="146785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92" y="-197963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0993" y="495921"/>
            <a:ext cx="11290014" cy="61863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  C’était</a:t>
            </a:r>
          </a:p>
          <a:p>
            <a:r>
              <a:rPr lang="fr-FR" sz="6600" b="1" dirty="0" smtClean="0"/>
              <a:t>50 </a:t>
            </a:r>
            <a:r>
              <a:rPr lang="fr-FR" sz="6600" b="1" dirty="0"/>
              <a:t>photos qui laissent </a:t>
            </a:r>
            <a:r>
              <a:rPr lang="fr-FR" sz="6600" b="1" dirty="0" smtClean="0"/>
              <a:t>quand</a:t>
            </a:r>
          </a:p>
          <a:p>
            <a:r>
              <a:rPr lang="fr-FR" sz="6600" b="1" dirty="0" smtClean="0"/>
              <a:t> </a:t>
            </a:r>
            <a:r>
              <a:rPr lang="fr-FR" sz="6600" b="1" dirty="0"/>
              <a:t>même assez peu d’espoir </a:t>
            </a:r>
            <a:endParaRPr lang="fr-FR" sz="6600" b="1" dirty="0" smtClean="0"/>
          </a:p>
          <a:p>
            <a:r>
              <a:rPr lang="fr-FR" sz="6600" b="1" dirty="0" smtClean="0"/>
              <a:t>quant </a:t>
            </a:r>
            <a:r>
              <a:rPr lang="fr-FR" sz="6600" b="1" dirty="0"/>
              <a:t>à l’avenir de l’humanité</a:t>
            </a:r>
            <a:r>
              <a:rPr lang="fr-FR" sz="6600" b="1" dirty="0" smtClean="0"/>
              <a:t>…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  </a:t>
            </a:r>
            <a:r>
              <a:rPr lang="fr-FR" sz="6600" b="1" dirty="0"/>
              <a:t>hein </a:t>
            </a:r>
            <a:r>
              <a:rPr lang="fr-FR" sz="6600" b="1" dirty="0" smtClean="0"/>
              <a:t>!  </a:t>
            </a:r>
            <a:r>
              <a:rPr lang="fr-FR" sz="6600" b="1" dirty="0" smtClean="0"/>
              <a:t>N°2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312965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</TotalTime>
  <Words>419</Words>
  <Application>Microsoft Office PowerPoint</Application>
  <PresentationFormat>Grand écran</PresentationFormat>
  <Paragraphs>89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2019-01-01T15:07:43Z</dcterms:created>
  <dcterms:modified xsi:type="dcterms:W3CDTF">2019-01-19T18:55:39Z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