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sIl15C9n6OufTGI6FTYBw==" hashData="ecxR6vZh7iJXSwsGY6iGHSOjF0kNBBR2OsEvk9K3zTOF6M3hpTGKVKqfclXH6+/THlGWlNOtnqMae4rW2Sir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64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036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3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47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19/01/2019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19/01/2019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19/01/2019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2" y="-19796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1027726"/>
            <a:ext cx="11290014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N°1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491497_azerty92400_001.wav"/>
          </p:stSnd>
        </p:sndAc>
      </p:transition>
    </mc:Choice>
    <mc:Fallback>
      <p:transition spd="slow" advTm="10000">
        <p:circle/>
        <p:sndAc>
          <p:stSnd loop="1">
            <p:snd r:embed="rId3" name="491497_azerty9240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31843" y="1199711"/>
            <a:ext cx="9528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Vous avez foi en l’humanité ?</a:t>
            </a:r>
          </a:p>
          <a:p>
            <a:endParaRPr lang="fr-FR" sz="3200" b="1" dirty="0"/>
          </a:p>
          <a:p>
            <a:r>
              <a:rPr lang="fr-FR" sz="3200" b="1" dirty="0"/>
              <a:t>Si la réponse est oui, il y a fort à parier qu’après avoir vu ces images, vous changerez d’avis ! Non mais parce que là, très clairement, les gens que nous vous présentons aujourd’hui sont… comment dire… les mots me manquent. Je vous invite plutôt à regarder ces photos et à vous faire votre propre avis. On fonce dans le mur mes amis…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2362" y="548635"/>
            <a:ext cx="4867275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48000" y="449651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1. Faire chier les crocodiles est toujours une bonne grosse idée de m***e en plus d’être super dangereux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548635"/>
            <a:ext cx="457200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251579" y="534885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2. Einstein en action ! La soudure sans lunettes, quoi de mieux ?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75" y="548635"/>
            <a:ext cx="581025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376382" y="548635"/>
            <a:ext cx="58453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3. Quand t’as un peu trop confiance en un animal de 300kg</a:t>
            </a:r>
            <a:r>
              <a:rPr lang="fr-FR" dirty="0">
                <a:ln>
                  <a:solidFill>
                    <a:sysClr val="windowText" lastClr="000000"/>
                  </a:solidFill>
                </a:ln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37" y="548635"/>
            <a:ext cx="4581525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005641" y="6023471"/>
            <a:ext cx="41891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4. On n’est pas bien là ?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999" y="731198"/>
            <a:ext cx="457200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825555" y="461665"/>
            <a:ext cx="25408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5. Tout schuss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0900" y="611832"/>
            <a:ext cx="541020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428732" y="461664"/>
            <a:ext cx="53723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6. Gros </a:t>
            </a:r>
            <a:r>
              <a:rPr lang="fr-FR" sz="3200" b="1" dirty="0" err="1"/>
              <a:t>level</a:t>
            </a:r>
            <a:r>
              <a:rPr lang="fr-FR" sz="3200" b="1" dirty="0"/>
              <a:t> de lavage de vitre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0969" y="453694"/>
            <a:ext cx="8430061" cy="60459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374356" y="5914853"/>
            <a:ext cx="54432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7. Michel on a trouvé ta tombe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129" y="461665"/>
            <a:ext cx="9077740" cy="60423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529624" y="5877298"/>
            <a:ext cx="5132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8. Et encore un idiot au croco</a:t>
            </a:r>
          </a:p>
        </p:txBody>
      </p:sp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9271" y="456330"/>
            <a:ext cx="9022712" cy="60057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771759" y="5968503"/>
            <a:ext cx="26484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9. Aie </a:t>
            </a:r>
            <a:r>
              <a:rPr lang="fr-FR" sz="3200" b="1" dirty="0" err="1"/>
              <a:t>aie</a:t>
            </a:r>
            <a:r>
              <a:rPr lang="fr-FR" sz="3200" b="1" dirty="0"/>
              <a:t> </a:t>
            </a:r>
            <a:r>
              <a:rPr lang="fr-FR" sz="3200" b="1" dirty="0" err="1"/>
              <a:t>aie</a:t>
            </a:r>
            <a:r>
              <a:rPr lang="fr-FR" sz="32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00288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825" y="611832"/>
            <a:ext cx="584835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640699" y="5028590"/>
            <a:ext cx="56254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10. Mais comme c’est ingénieux à défaut d’être sécure</a:t>
            </a:r>
          </a:p>
        </p:txBody>
      </p:sp>
    </p:spTree>
    <p:extLst>
      <p:ext uri="{BB962C8B-B14F-4D97-AF65-F5344CB8AC3E}">
        <p14:creationId xmlns:p14="http://schemas.microsoft.com/office/powerpoint/2010/main" val="146785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2" y="-19796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495921"/>
            <a:ext cx="11290014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  C’était</a:t>
            </a:r>
          </a:p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N°1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312965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449</Words>
  <Application>Microsoft Office PowerPoint</Application>
  <PresentationFormat>Grand écran</PresentationFormat>
  <Paragraphs>89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2019-01-01T15:07:43Z</dcterms:created>
  <dcterms:modified xsi:type="dcterms:W3CDTF">2019-01-19T17:56:09Z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