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7" r:id="rId2"/>
    <p:sldId id="273" r:id="rId3"/>
    <p:sldId id="258" r:id="rId4"/>
    <p:sldId id="259" r:id="rId5"/>
    <p:sldId id="260" r:id="rId6"/>
    <p:sldId id="261" r:id="rId7"/>
    <p:sldId id="262" r:id="rId8"/>
    <p:sldId id="263" r:id="rId9"/>
    <p:sldId id="264" r:id="rId10"/>
    <p:sldId id="265" r:id="rId11"/>
    <p:sldId id="266" r:id="rId12"/>
    <p:sldId id="272" r:id="rId1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6o/sc2xmsEX+pcSbxolXA==" hashData="RPJX6vI2xSZr+U1pfF6kK6SsgKHWEPKsfUtOjWRH/lcEkMUpN2ALADpgRqF9d1IuGVCjZ6LaXWzzO0RESX/GC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17/01/2019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4062469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93182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17/01/2019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17/01/2019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17/01/2019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17/01/2019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545950" y="1336107"/>
            <a:ext cx="10590720" cy="4154984"/>
          </a:xfrm>
          <a:prstGeom prst="rect">
            <a:avLst/>
          </a:prstGeom>
        </p:spPr>
        <p:txBody>
          <a:bodyPr wrap="none">
            <a:spAutoFit/>
          </a:bodyPr>
          <a:lstStyle/>
          <a:p>
            <a:r>
              <a:rPr lang="fr-FR" sz="6600" b="1" dirty="0" smtClean="0"/>
              <a:t>         </a:t>
            </a:r>
            <a:r>
              <a:rPr lang="fr-FR" sz="6600" b="1" dirty="0" smtClean="0"/>
              <a:t>Ces </a:t>
            </a:r>
            <a:r>
              <a:rPr lang="fr-FR" sz="6600" b="1" dirty="0"/>
              <a:t>stars qui </a:t>
            </a:r>
            <a:r>
              <a:rPr lang="fr-FR" sz="6600" b="1" dirty="0" smtClean="0"/>
              <a:t>osent</a:t>
            </a:r>
          </a:p>
          <a:p>
            <a:r>
              <a:rPr lang="fr-FR" sz="6600" b="1" dirty="0" smtClean="0"/>
              <a:t> </a:t>
            </a:r>
            <a:r>
              <a:rPr lang="fr-FR" sz="6600" b="1" dirty="0"/>
              <a:t>la combinaison transparente </a:t>
            </a:r>
            <a:endParaRPr lang="fr-FR" sz="6600" b="1" dirty="0" smtClean="0"/>
          </a:p>
          <a:p>
            <a:r>
              <a:rPr lang="fr-FR" sz="6600" b="1" dirty="0"/>
              <a:t> </a:t>
            </a:r>
            <a:r>
              <a:rPr lang="fr-FR" sz="6600" b="1" dirty="0" smtClean="0"/>
              <a:t>              à </a:t>
            </a:r>
            <a:r>
              <a:rPr lang="fr-FR" sz="6600" b="1" dirty="0"/>
              <a:t>paillettes </a:t>
            </a:r>
            <a:r>
              <a:rPr lang="fr-FR" sz="6600" b="1" dirty="0" smtClean="0"/>
              <a:t>!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Bonheur et reussite A N_001.wav"/>
          </p:stSnd>
        </p:sndAc>
      </p:transition>
    </mc:Choice>
    <mc:Fallback>
      <p:transition spd="slow" advTm="8000">
        <p:circle/>
        <p:sndAc>
          <p:stSnd loop="1">
            <p:snd r:embed="rId3" name="Bonheur et reussite A N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139686" y="1001760"/>
            <a:ext cx="9912626" cy="5016758"/>
          </a:xfrm>
          <a:prstGeom prst="rect">
            <a:avLst/>
          </a:prstGeom>
        </p:spPr>
        <p:txBody>
          <a:bodyPr wrap="square">
            <a:spAutoFit/>
          </a:bodyPr>
          <a:lstStyle/>
          <a:p>
            <a:r>
              <a:rPr lang="fr-FR" sz="3200" b="1" dirty="0" smtClean="0"/>
              <a:t> Attention </a:t>
            </a:r>
            <a:r>
              <a:rPr lang="fr-FR" sz="3200" b="1" dirty="0"/>
              <a:t>les yeux ! Stars sexy en vue ! Depuis que Britney Spears est apparue dans le clip </a:t>
            </a:r>
            <a:r>
              <a:rPr lang="fr-FR" sz="3200" b="1" dirty="0" err="1"/>
              <a:t>Toxic</a:t>
            </a:r>
            <a:r>
              <a:rPr lang="fr-FR" sz="3200" b="1" dirty="0"/>
              <a:t>, ondulant langoureusement sur le sol, tout juste habillée d'une combinaison transparente ornée de strass, d'autres stars se sont elles aussi glissées dans des tenues inspirées de ce costume ultra sexy qui fait toujours son petit effet. Jennifer Lopez en tête, qui en a recyclé plusieurs à l'occasion de ses concerts et autres passages télé, Cher, Katy Perry, </a:t>
            </a:r>
            <a:r>
              <a:rPr lang="fr-FR" sz="3200" b="1" dirty="0" err="1"/>
              <a:t>Beyoncé</a:t>
            </a:r>
            <a:r>
              <a:rPr lang="fr-FR" sz="3200" b="1" dirty="0"/>
              <a:t> et bien d'autres ont osé mouler leur plastique dans une résille diamantée. Chaud devant !</a:t>
            </a:r>
          </a:p>
        </p:txBody>
      </p:sp>
    </p:spTree>
    <p:extLst>
      <p:ext uri="{BB962C8B-B14F-4D97-AF65-F5344CB8AC3E}">
        <p14:creationId xmlns:p14="http://schemas.microsoft.com/office/powerpoint/2010/main" val="2556741501"/>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32010" t="26680" r="41463" b="8289"/>
          <a:stretch/>
        </p:blipFill>
        <p:spPr>
          <a:xfrm>
            <a:off x="3791592" y="453694"/>
            <a:ext cx="4608814" cy="6352591"/>
          </a:xfrm>
          <a:prstGeom prst="rect">
            <a:avLst/>
          </a:prstGeom>
          <a:effectLst>
            <a:softEdge rad="127000"/>
          </a:effectLst>
        </p:spPr>
      </p:pic>
      <p:sp>
        <p:nvSpPr>
          <p:cNvPr id="9" name="Rectangle 8"/>
          <p:cNvSpPr/>
          <p:nvPr/>
        </p:nvSpPr>
        <p:spPr>
          <a:xfrm>
            <a:off x="3910862" y="6221510"/>
            <a:ext cx="2616357" cy="584775"/>
          </a:xfrm>
          <a:prstGeom prst="rect">
            <a:avLst/>
          </a:prstGeom>
          <a:noFill/>
        </p:spPr>
        <p:txBody>
          <a:bodyPr wrap="none" lIns="91440" tIns="45720" rIns="91440" bIns="45720">
            <a:spAutoFit/>
          </a:bodyPr>
          <a:lstStyle/>
          <a:p>
            <a:pPr algn="ctr"/>
            <a:r>
              <a:rPr lang="fr-FR" sz="3200" b="1" dirty="0" smtClean="0">
                <a:ln w="0"/>
                <a:effectLst>
                  <a:outerShdw blurRad="38100" dist="19050" dir="2700000" algn="tl" rotWithShape="0">
                    <a:schemeClr val="dk1">
                      <a:alpha val="40000"/>
                    </a:schemeClr>
                  </a:outerShdw>
                </a:effectLst>
              </a:rPr>
              <a:t>Jennifer Lopez</a:t>
            </a:r>
            <a:endParaRPr lang="fr-FR" sz="32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3424" t="28076" r="41533" b="8097"/>
          <a:stretch/>
        </p:blipFill>
        <p:spPr>
          <a:xfrm>
            <a:off x="3036852" y="490139"/>
            <a:ext cx="6118296" cy="6265302"/>
          </a:xfrm>
          <a:prstGeom prst="rect">
            <a:avLst/>
          </a:prstGeom>
          <a:effectLst>
            <a:softEdge rad="127000"/>
          </a:effectLst>
        </p:spPr>
      </p:pic>
      <p:sp>
        <p:nvSpPr>
          <p:cNvPr id="8" name="Rectangle 7"/>
          <p:cNvSpPr/>
          <p:nvPr/>
        </p:nvSpPr>
        <p:spPr>
          <a:xfrm>
            <a:off x="3036852" y="3299624"/>
            <a:ext cx="106311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Cher</a:t>
            </a:r>
            <a:endParaRPr lang="fr-FR" sz="3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3532" t="19567" r="38237" b="15250"/>
          <a:stretch/>
        </p:blipFill>
        <p:spPr>
          <a:xfrm>
            <a:off x="2851933" y="481722"/>
            <a:ext cx="6638938" cy="6364191"/>
          </a:xfrm>
          <a:prstGeom prst="rect">
            <a:avLst/>
          </a:prstGeom>
          <a:effectLst>
            <a:softEdge rad="127000"/>
          </a:effectLst>
        </p:spPr>
      </p:pic>
      <p:sp>
        <p:nvSpPr>
          <p:cNvPr id="8" name="Rectangle 7"/>
          <p:cNvSpPr/>
          <p:nvPr/>
        </p:nvSpPr>
        <p:spPr>
          <a:xfrm>
            <a:off x="2851933" y="3429000"/>
            <a:ext cx="1013418"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Pink</a:t>
            </a:r>
            <a:endParaRPr lang="fr-FR" sz="3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32445" t="27912" r="41468" b="12155"/>
          <a:stretch/>
        </p:blipFill>
        <p:spPr>
          <a:xfrm>
            <a:off x="3572075" y="418967"/>
            <a:ext cx="4946630" cy="6389397"/>
          </a:xfrm>
          <a:prstGeom prst="rect">
            <a:avLst/>
          </a:prstGeom>
          <a:effectLst>
            <a:softEdge rad="127000"/>
          </a:effectLst>
        </p:spPr>
      </p:pic>
      <p:sp>
        <p:nvSpPr>
          <p:cNvPr id="8" name="Rectangle 7"/>
          <p:cNvSpPr/>
          <p:nvPr/>
        </p:nvSpPr>
        <p:spPr>
          <a:xfrm>
            <a:off x="3572075" y="6138907"/>
            <a:ext cx="2230099"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Nicki Mina</a:t>
            </a:r>
            <a:endParaRPr lang="fr-FR" sz="3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32337" t="21919" r="41250" b="17762"/>
          <a:stretch/>
        </p:blipFill>
        <p:spPr>
          <a:xfrm>
            <a:off x="3631093" y="448850"/>
            <a:ext cx="4929809" cy="6329632"/>
          </a:xfrm>
          <a:prstGeom prst="rect">
            <a:avLst/>
          </a:prstGeom>
          <a:effectLst>
            <a:softEdge rad="127000"/>
          </a:effectLst>
        </p:spPr>
      </p:pic>
      <p:sp>
        <p:nvSpPr>
          <p:cNvPr id="8" name="Rectangle 7"/>
          <p:cNvSpPr/>
          <p:nvPr/>
        </p:nvSpPr>
        <p:spPr>
          <a:xfrm>
            <a:off x="3631093" y="461665"/>
            <a:ext cx="1540806"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Jessie J</a:t>
            </a:r>
            <a:endParaRPr lang="fr-FR" sz="3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32118" t="21519" r="41442" b="12733"/>
          <a:stretch/>
        </p:blipFill>
        <p:spPr>
          <a:xfrm>
            <a:off x="3846507" y="514928"/>
            <a:ext cx="4498984" cy="6289808"/>
          </a:xfrm>
          <a:prstGeom prst="rect">
            <a:avLst/>
          </a:prstGeom>
          <a:effectLst>
            <a:softEdge rad="127000"/>
          </a:effectLst>
        </p:spPr>
      </p:pic>
      <p:sp>
        <p:nvSpPr>
          <p:cNvPr id="8" name="Rectangle 7"/>
          <p:cNvSpPr/>
          <p:nvPr/>
        </p:nvSpPr>
        <p:spPr>
          <a:xfrm>
            <a:off x="3940729" y="526273"/>
            <a:ext cx="2155270"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Katy Perry</a:t>
            </a:r>
            <a:endParaRPr lang="fr-FR" sz="3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32445" t="25946" r="39553" b="9254"/>
          <a:stretch/>
        </p:blipFill>
        <p:spPr>
          <a:xfrm>
            <a:off x="3624988" y="453694"/>
            <a:ext cx="4840803" cy="6298308"/>
          </a:xfrm>
          <a:prstGeom prst="rect">
            <a:avLst/>
          </a:prstGeom>
          <a:effectLst>
            <a:softEdge rad="127000"/>
          </a:effectLst>
        </p:spPr>
      </p:pic>
      <p:sp>
        <p:nvSpPr>
          <p:cNvPr id="8" name="Rectangle 7"/>
          <p:cNvSpPr/>
          <p:nvPr/>
        </p:nvSpPr>
        <p:spPr>
          <a:xfrm>
            <a:off x="3591124" y="6211669"/>
            <a:ext cx="2749599" cy="646331"/>
          </a:xfrm>
          <a:prstGeom prst="rect">
            <a:avLst/>
          </a:prstGeom>
          <a:noFill/>
        </p:spPr>
        <p:txBody>
          <a:bodyPr wrap="none" lIns="91440" tIns="45720" rIns="91440" bIns="45720">
            <a:spAutoFit/>
          </a:bodyPr>
          <a:lstStyle/>
          <a:p>
            <a:pPr algn="ctr"/>
            <a:r>
              <a:rPr lang="fr-FR" sz="3600" b="1" dirty="0" err="1" smtClean="0">
                <a:ln w="0"/>
                <a:effectLst>
                  <a:outerShdw blurRad="38100" dist="19050" dir="2700000" algn="tl" rotWithShape="0">
                    <a:schemeClr val="dk1">
                      <a:alpha val="40000"/>
                    </a:schemeClr>
                  </a:outerShdw>
                </a:effectLst>
              </a:rPr>
              <a:t>Mariah</a:t>
            </a:r>
            <a:r>
              <a:rPr lang="fr-FR" sz="3600" b="1" dirty="0" smtClean="0">
                <a:ln w="0"/>
                <a:effectLst>
                  <a:outerShdw blurRad="38100" dist="19050" dir="2700000" algn="tl" rotWithShape="0">
                    <a:schemeClr val="dk1">
                      <a:alpha val="40000"/>
                    </a:schemeClr>
                  </a:outerShdw>
                </a:effectLst>
              </a:rPr>
              <a:t> Carey</a:t>
            </a:r>
            <a:endParaRPr lang="fr-FR" sz="3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28749" t="26365" r="37989" b="9254"/>
          <a:stretch/>
        </p:blipFill>
        <p:spPr>
          <a:xfrm>
            <a:off x="3181677" y="365125"/>
            <a:ext cx="5897217" cy="6417560"/>
          </a:xfrm>
          <a:prstGeom prst="rect">
            <a:avLst/>
          </a:prstGeom>
          <a:effectLst>
            <a:softEdge rad="127000"/>
          </a:effectLst>
        </p:spPr>
      </p:pic>
      <p:sp>
        <p:nvSpPr>
          <p:cNvPr id="8" name="Rectangle 7"/>
          <p:cNvSpPr/>
          <p:nvPr/>
        </p:nvSpPr>
        <p:spPr>
          <a:xfrm>
            <a:off x="3310544" y="461665"/>
            <a:ext cx="1807290" cy="646331"/>
          </a:xfrm>
          <a:prstGeom prst="rect">
            <a:avLst/>
          </a:prstGeom>
          <a:noFill/>
        </p:spPr>
        <p:txBody>
          <a:bodyPr wrap="none" lIns="91440" tIns="45720" rIns="91440" bIns="45720">
            <a:spAutoFit/>
          </a:bodyPr>
          <a:lstStyle/>
          <a:p>
            <a:pPr algn="ctr"/>
            <a:r>
              <a:rPr lang="fr-FR" sz="3600" b="1" dirty="0" err="1" smtClean="0">
                <a:ln w="0"/>
                <a:effectLst>
                  <a:outerShdw blurRad="38100" dist="19050" dir="2700000" algn="tl" rotWithShape="0">
                    <a:schemeClr val="dk1">
                      <a:alpha val="40000"/>
                    </a:schemeClr>
                  </a:outerShdw>
                </a:effectLst>
              </a:rPr>
              <a:t>Beyoncé</a:t>
            </a:r>
            <a:endParaRPr lang="fr-FR" sz="3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31467" t="28879" r="40815" b="8288"/>
          <a:stretch/>
        </p:blipFill>
        <p:spPr>
          <a:xfrm>
            <a:off x="3526318" y="429896"/>
            <a:ext cx="4996070" cy="6367540"/>
          </a:xfrm>
          <a:prstGeom prst="rect">
            <a:avLst/>
          </a:prstGeom>
          <a:effectLst>
            <a:softEdge rad="127000"/>
          </a:effectLst>
        </p:spPr>
      </p:pic>
      <p:sp>
        <p:nvSpPr>
          <p:cNvPr id="8" name="Rectangle 7"/>
          <p:cNvSpPr/>
          <p:nvPr/>
        </p:nvSpPr>
        <p:spPr>
          <a:xfrm>
            <a:off x="5921099" y="6241951"/>
            <a:ext cx="2601289"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Eva Longoria</a:t>
            </a:r>
            <a:endParaRPr lang="fr-FR" sz="3600" b="1"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6865390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30802"/>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800640" y="640889"/>
            <a:ext cx="10590720" cy="5170646"/>
          </a:xfrm>
          <a:prstGeom prst="rect">
            <a:avLst/>
          </a:prstGeom>
        </p:spPr>
        <p:txBody>
          <a:bodyPr wrap="none">
            <a:spAutoFit/>
          </a:bodyPr>
          <a:lstStyle/>
          <a:p>
            <a:r>
              <a:rPr lang="fr-FR" sz="6600" b="1" dirty="0" smtClean="0"/>
              <a:t>                    </a:t>
            </a:r>
            <a:r>
              <a:rPr lang="fr-FR" sz="6600" b="1" dirty="0"/>
              <a:t>C’était </a:t>
            </a:r>
            <a:endParaRPr lang="fr-FR" sz="6600" b="1" dirty="0" smtClean="0"/>
          </a:p>
          <a:p>
            <a:r>
              <a:rPr lang="fr-FR" sz="6600" b="1" dirty="0" smtClean="0"/>
              <a:t>          Ces </a:t>
            </a:r>
            <a:r>
              <a:rPr lang="fr-FR" sz="6600" b="1" dirty="0"/>
              <a:t>stars qui osent</a:t>
            </a:r>
          </a:p>
          <a:p>
            <a:r>
              <a:rPr lang="fr-FR" sz="6600" b="1" dirty="0"/>
              <a:t> la combinaison transparente </a:t>
            </a:r>
          </a:p>
          <a:p>
            <a:r>
              <a:rPr lang="fr-FR" sz="6600" b="1" dirty="0"/>
              <a:t>               à paillettes ! </a:t>
            </a:r>
            <a:endParaRPr lang="fr-FR" sz="6600" b="1" dirty="0" smtClean="0"/>
          </a:p>
          <a:p>
            <a:r>
              <a:rPr lang="fr-FR" sz="6600" b="1" dirty="0" smtClean="0"/>
              <a:t>                  par </a:t>
            </a:r>
            <a:r>
              <a:rPr lang="fr-FR" sz="6600" b="1" dirty="0" smtClean="0"/>
              <a:t>Lande</a:t>
            </a:r>
            <a:endParaRPr lang="fr-FR" sz="6600" b="1" dirty="0"/>
          </a:p>
        </p:txBody>
      </p:sp>
    </p:spTree>
    <p:extLst>
      <p:ext uri="{BB962C8B-B14F-4D97-AF65-F5344CB8AC3E}">
        <p14:creationId xmlns:p14="http://schemas.microsoft.com/office/powerpoint/2010/main" val="410142955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193</TotalTime>
  <Words>355</Words>
  <Application>Microsoft Office PowerPoint</Application>
  <PresentationFormat>Grand écran</PresentationFormat>
  <Paragraphs>79</Paragraphs>
  <Slides>12</Slides>
  <Notes>12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12</vt:i4>
      </vt:variant>
    </vt:vector>
  </HeadingPairs>
  <TitlesOfParts>
    <vt:vector size="16"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2019-01-01T15:07:43Z</dcterms:created>
  <dcterms:modified xsi:type="dcterms:W3CDTF">2019-01-17T13:11:59Z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