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Iq6vll7NgPo0klNr6WcBg==" hashData="BZFcSrJy1WMr3FTw7ro+sukWFQ+Q2XKD44VZgB3DAdqO1o2DBeamIWgfXkHQkgD50bstnINgGx/HmWNuv9kUN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9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72" d="100"/>
          <a:sy n="72" d="100"/>
        </p:scale>
        <p:origin x="57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348668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chemeClr val="accent5">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NUL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04546" y="1477091"/>
            <a:ext cx="10382907" cy="4154984"/>
          </a:xfrm>
          <a:prstGeom prst="rect">
            <a:avLst/>
          </a:prstGeom>
        </p:spPr>
        <p:txBody>
          <a:bodyPr wrap="none">
            <a:spAutoFit/>
          </a:bodyPr>
          <a:lstStyle/>
          <a:p>
            <a:r>
              <a:rPr lang="fr-FR" sz="6600" b="1" dirty="0" smtClean="0"/>
              <a:t>Les </a:t>
            </a:r>
            <a:r>
              <a:rPr lang="fr-FR" sz="6600" b="1" dirty="0"/>
              <a:t>photos de ces chats assis </a:t>
            </a:r>
            <a:endParaRPr lang="fr-FR" sz="6600" b="1" dirty="0" smtClean="0"/>
          </a:p>
          <a:p>
            <a:r>
              <a:rPr lang="fr-FR" sz="6600" b="1" dirty="0" smtClean="0"/>
              <a:t>sur </a:t>
            </a:r>
            <a:r>
              <a:rPr lang="fr-FR" sz="6600" b="1" dirty="0"/>
              <a:t>des tables en verre </a:t>
            </a:r>
            <a:r>
              <a:rPr lang="fr-FR" sz="6600" b="1" dirty="0" smtClean="0"/>
              <a:t>vont</a:t>
            </a:r>
          </a:p>
          <a:p>
            <a:r>
              <a:rPr lang="fr-FR" sz="6600" b="1" dirty="0" smtClean="0"/>
              <a:t>      vous </a:t>
            </a:r>
            <a:r>
              <a:rPr lang="fr-FR" sz="6600" b="1" dirty="0"/>
              <a:t>surprendre </a:t>
            </a:r>
            <a:r>
              <a:rPr lang="fr-FR" sz="6600" b="1" dirty="0" smtClean="0"/>
              <a:t>N°1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285479_christine_bonnin_001.wav"/>
          </p:stSnd>
        </p:sndAc>
      </p:transition>
    </mc:Choice>
    <mc:Fallback>
      <p:transition spd="slow" advTm="8000">
        <p:circle/>
        <p:sndAc>
          <p:stSnd loop="1">
            <p:snd r:embed="rId3" name="285479_christine_bonni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517122" y="1309536"/>
            <a:ext cx="9405257" cy="4401205"/>
          </a:xfrm>
          <a:prstGeom prst="rect">
            <a:avLst/>
          </a:prstGeom>
        </p:spPr>
        <p:txBody>
          <a:bodyPr wrap="square">
            <a:spAutoFit/>
          </a:bodyPr>
          <a:lstStyle/>
          <a:p>
            <a:r>
              <a:rPr lang="fr-FR" sz="2800" b="1" dirty="0">
                <a:ln>
                  <a:solidFill>
                    <a:sysClr val="windowText" lastClr="000000"/>
                  </a:solidFill>
                </a:ln>
              </a:rPr>
              <a:t>Tous les propriétaires de chats se sont un jour posé la question. Comment leurs animaux peuvent-ils être si bien installés en boule de la sorte ? Mais où peuvent-ils bien ranger leurs pattes pour trouver cette position confortable ? Pour obtenir la réponse, il suffit d’installer votre chat sur une surface en verre et d’observer le résultat vu du dessous. On vous prévient, vous risquez de ne plus voir votre boule de poil du même </a:t>
            </a:r>
            <a:r>
              <a:rPr lang="fr-FR" sz="2800" b="1" dirty="0" err="1">
                <a:ln>
                  <a:solidFill>
                    <a:sysClr val="windowText" lastClr="000000"/>
                  </a:solidFill>
                </a:ln>
              </a:rPr>
              <a:t>oeil</a:t>
            </a:r>
            <a:r>
              <a:rPr lang="fr-FR" sz="2800" b="1" dirty="0">
                <a:ln>
                  <a:solidFill>
                    <a:sysClr val="windowText" lastClr="000000"/>
                  </a:solidFill>
                </a:ln>
              </a:rPr>
              <a:t>. Pour vous donner un avant-goût de l’expérience, voici 15 photos de chats comme vous ne les avez encore jamais vus.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959429" y="392755"/>
            <a:ext cx="8200571" cy="6126708"/>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8303" y="453694"/>
            <a:ext cx="5453286" cy="6291560"/>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820120" y="387994"/>
            <a:ext cx="6670751" cy="6439204"/>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3631" y="382785"/>
            <a:ext cx="6664735" cy="6444413"/>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895599" y="436979"/>
            <a:ext cx="6400799" cy="6390219"/>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01929" y="439056"/>
            <a:ext cx="6388142" cy="6388142"/>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48289" y="453694"/>
            <a:ext cx="5095422" cy="636717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44984" y="365125"/>
            <a:ext cx="8102031" cy="6213789"/>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04545" y="542263"/>
            <a:ext cx="10382907" cy="5170646"/>
          </a:xfrm>
          <a:prstGeom prst="rect">
            <a:avLst/>
          </a:prstGeom>
        </p:spPr>
        <p:txBody>
          <a:bodyPr wrap="none">
            <a:spAutoFit/>
          </a:bodyPr>
          <a:lstStyle/>
          <a:p>
            <a:r>
              <a:rPr lang="fr-FR" sz="6600" b="1" dirty="0" smtClean="0"/>
              <a:t>                    C’était</a:t>
            </a:r>
          </a:p>
          <a:p>
            <a:r>
              <a:rPr lang="fr-FR" sz="6600" b="1" dirty="0" smtClean="0"/>
              <a:t>Les </a:t>
            </a:r>
            <a:r>
              <a:rPr lang="fr-FR" sz="6600" b="1" dirty="0"/>
              <a:t>photos de ces chats assis </a:t>
            </a:r>
            <a:endParaRPr lang="fr-FR" sz="6600" b="1" dirty="0" smtClean="0"/>
          </a:p>
          <a:p>
            <a:r>
              <a:rPr lang="fr-FR" sz="6600" b="1" dirty="0" smtClean="0"/>
              <a:t>sur </a:t>
            </a:r>
            <a:r>
              <a:rPr lang="fr-FR" sz="6600" b="1" dirty="0"/>
              <a:t>des tables en verre </a:t>
            </a:r>
            <a:r>
              <a:rPr lang="fr-FR" sz="6600" b="1" dirty="0" smtClean="0"/>
              <a:t>vont</a:t>
            </a:r>
          </a:p>
          <a:p>
            <a:r>
              <a:rPr lang="fr-FR" sz="6600" b="1" dirty="0" smtClean="0"/>
              <a:t>      vous </a:t>
            </a:r>
            <a:r>
              <a:rPr lang="fr-FR" sz="6600" b="1" dirty="0"/>
              <a:t>surprendre </a:t>
            </a:r>
            <a:r>
              <a:rPr lang="fr-FR" sz="6600" b="1" dirty="0" smtClean="0"/>
              <a:t>N°1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365527640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80</TotalTime>
  <Words>330</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2019-01-01T15:07:43Z</dcterms:created>
  <dcterms:modified xsi:type="dcterms:W3CDTF">2019-01-20T18:42:59Z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