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CTLg4bG3PA4ohjYdgTjIQ==" hashData="PAFSS3kmn9331V2+l4gbON8BnPxOrjnj5WwbabKnDc+8Tizjyuvw+01HbVNwyq1PbH4RROrOyylBNBaa/rTl/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5" d="100"/>
          <a:sy n="45" d="100"/>
        </p:scale>
        <p:origin x="74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21/09/2021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1487349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05861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968040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3333445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50168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936983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062549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446330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170382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473938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9182053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2752537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0978329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539565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21/09/2021</a:t>
            </a:fld>
            <a:endParaRPr lang="fr-FR"/>
          </a:p>
        </p:txBody>
      </p:sp>
      <p:sp>
        <p:nvSpPr>
          <p:cNvPr id="8" name="Footer Placeholder 7"/>
          <p:cNvSpPr>
            <a:spLocks noGrp="1"/>
          </p:cNvSpPr>
          <p:nvPr>
            <p:ph type="ftr" sz="quarter" idx="11"/>
          </p:nvPr>
        </p:nvSpPr>
        <p:spPr/>
        <p:txBody>
          <a:bodyPr/>
          <a:lstStyle/>
          <a:p>
            <a:r>
              <a:rPr lang="fr-FR"/>
              <a:t>PPS Lande Janvier 2019</a:t>
            </a: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21/09/2021</a:t>
            </a:fld>
            <a:endParaRPr lang="fr-FR"/>
          </a:p>
        </p:txBody>
      </p:sp>
      <p:sp>
        <p:nvSpPr>
          <p:cNvPr id="4" name="Footer Placeholder 3"/>
          <p:cNvSpPr>
            <a:spLocks noGrp="1"/>
          </p:cNvSpPr>
          <p:nvPr>
            <p:ph type="ftr" sz="quarter" idx="11"/>
          </p:nvPr>
        </p:nvSpPr>
        <p:spPr/>
        <p:txBody>
          <a:bodyPr/>
          <a:lstStyle/>
          <a:p>
            <a:r>
              <a:rPr lang="fr-FR"/>
              <a:t>PPS Lande Janvier 2019</a:t>
            </a: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21/09/2021</a:t>
            </a:fld>
            <a:endParaRPr lang="fr-FR"/>
          </a:p>
        </p:txBody>
      </p:sp>
      <p:sp>
        <p:nvSpPr>
          <p:cNvPr id="3" name="Footer Placeholder 2"/>
          <p:cNvSpPr>
            <a:spLocks noGrp="1"/>
          </p:cNvSpPr>
          <p:nvPr>
            <p:ph type="ftr" sz="quarter" idx="11"/>
          </p:nvPr>
        </p:nvSpPr>
        <p:spPr/>
        <p:txBody>
          <a:bodyPr/>
          <a:lstStyle/>
          <a:p>
            <a:r>
              <a:rPr lang="fr-FR"/>
              <a:t>PPS Lande Janvier 2019</a:t>
            </a: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21/09/2021</a:t>
            </a:fld>
            <a:endParaRPr lang="fr-FR"/>
          </a:p>
        </p:txBody>
      </p:sp>
      <p:sp>
        <p:nvSpPr>
          <p:cNvPr id="6" name="Footer Placeholder 5"/>
          <p:cNvSpPr>
            <a:spLocks noGrp="1"/>
          </p:cNvSpPr>
          <p:nvPr>
            <p:ph type="ftr" sz="quarter" idx="11"/>
          </p:nvPr>
        </p:nvSpPr>
        <p:spPr/>
        <p:txBody>
          <a:bodyPr/>
          <a:lstStyle/>
          <a:p>
            <a:r>
              <a:rPr lang="fr-FR"/>
              <a:t>PPS Lande Janvier 2019</a:t>
            </a: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21/09/2021</a:t>
            </a:fld>
            <a:endParaRPr lang="fr-FR"/>
          </a:p>
        </p:txBody>
      </p:sp>
      <p:sp>
        <p:nvSpPr>
          <p:cNvPr id="5" name="Footer Placeholder 4"/>
          <p:cNvSpPr>
            <a:spLocks noGrp="1"/>
          </p:cNvSpPr>
          <p:nvPr>
            <p:ph type="ftr" sz="quarter" idx="11"/>
          </p:nvPr>
        </p:nvSpPr>
        <p:spPr/>
        <p:txBody>
          <a:bodyPr/>
          <a:lstStyle/>
          <a:p>
            <a:r>
              <a:rPr lang="fr-FR"/>
              <a:t>PPS Lande Janvier 2019</a:t>
            </a: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21/09/2021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PPS Lande Janvier 2019</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913585" y="1551975"/>
            <a:ext cx="8406901" cy="4524315"/>
          </a:xfrm>
          <a:prstGeom prst="rect">
            <a:avLst/>
          </a:prstGeom>
        </p:spPr>
        <p:txBody>
          <a:bodyPr wrap="square">
            <a:spAutoFit/>
          </a:bodyPr>
          <a:lstStyle/>
          <a:p>
            <a:r>
              <a:rPr lang="fr-FR" sz="7200" b="1" dirty="0"/>
              <a:t>Ces 25 stars qui ont tourné dans des films  érotiques N° 3</a:t>
            </a:r>
          </a:p>
          <a:p>
            <a:r>
              <a:rPr lang="fr-FR" sz="7200" b="1" dirty="0"/>
              <a:t>          par Lande</a:t>
            </a: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9000">
        <p:sndAc>
          <p:stSnd loop="1">
            <p:snd r:embed="rId3" name="Bonheur et reussite A N_001.wav"/>
          </p:stSnd>
        </p:sndAc>
      </p:transition>
    </mc:Choice>
    <mc:Fallback xmlns="">
      <p:transition spd="slow" advTm="9000">
        <p:sndAc>
          <p:stSnd loop="1">
            <p:snd r:embed="rId5" name="Bonheur et reussite A 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530625" y="1428440"/>
            <a:ext cx="9130748" cy="3970318"/>
          </a:xfrm>
          <a:prstGeom prst="rect">
            <a:avLst/>
          </a:prstGeom>
        </p:spPr>
        <p:txBody>
          <a:bodyPr wrap="square">
            <a:spAutoFit/>
          </a:bodyPr>
          <a:lstStyle/>
          <a:p>
            <a:r>
              <a:rPr lang="fr-FR" sz="3600" b="1" dirty="0"/>
              <a:t>Toutes les stars ne se sont pas forcément révélées par leur talent lors d’un casting. Certaines ont commencé dans des milieux plus insolites comme l’univers des films érotiques. Alors pour votre plus grand plaisir, et votre surprise, voici 25 stars qui ont tourné dans des films érotiques.</a:t>
            </a:r>
          </a:p>
        </p:txBody>
      </p:sp>
    </p:spTree>
    <p:extLst>
      <p:ext uri="{BB962C8B-B14F-4D97-AF65-F5344CB8AC3E}">
        <p14:creationId xmlns:p14="http://schemas.microsoft.com/office/powerpoint/2010/main" val="1923894707"/>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336" t="24819" r="60164" b="12155"/>
          <a:stretch/>
        </p:blipFill>
        <p:spPr>
          <a:xfrm>
            <a:off x="2646207" y="365125"/>
            <a:ext cx="6798366" cy="6423964"/>
          </a:xfrm>
          <a:prstGeom prst="rect">
            <a:avLst/>
          </a:prstGeom>
          <a:effectLst>
            <a:softEdge rad="127000"/>
          </a:effectLst>
        </p:spPr>
      </p:pic>
      <p:sp>
        <p:nvSpPr>
          <p:cNvPr id="8" name="Rectangle 7"/>
          <p:cNvSpPr/>
          <p:nvPr/>
        </p:nvSpPr>
        <p:spPr>
          <a:xfrm>
            <a:off x="2743200" y="497367"/>
            <a:ext cx="1411990" cy="369332"/>
          </a:xfrm>
          <a:prstGeom prst="rect">
            <a:avLst/>
          </a:prstGeom>
        </p:spPr>
        <p:txBody>
          <a:bodyPr wrap="none">
            <a:spAutoFit/>
          </a:bodyPr>
          <a:lstStyle/>
          <a:p>
            <a:r>
              <a:rPr lang="fr-FR" dirty="0"/>
              <a:t>Matt Leblanc</a:t>
            </a:r>
          </a:p>
        </p:txBody>
      </p:sp>
    </p:spTree>
    <p:extLst>
      <p:ext uri="{BB962C8B-B14F-4D97-AF65-F5344CB8AC3E}">
        <p14:creationId xmlns:p14="http://schemas.microsoft.com/office/powerpoint/2010/main" val="3596449116"/>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29" t="24625" r="60163" b="8869"/>
          <a:stretch/>
        </p:blipFill>
        <p:spPr>
          <a:xfrm>
            <a:off x="2882346" y="437045"/>
            <a:ext cx="6427305" cy="6390153"/>
          </a:xfrm>
          <a:prstGeom prst="rect">
            <a:avLst/>
          </a:prstGeom>
          <a:effectLst>
            <a:softEdge rad="127000"/>
          </a:effectLst>
        </p:spPr>
      </p:pic>
    </p:spTree>
    <p:extLst>
      <p:ext uri="{BB962C8B-B14F-4D97-AF65-F5344CB8AC3E}">
        <p14:creationId xmlns:p14="http://schemas.microsoft.com/office/powerpoint/2010/main" val="177164605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793" t="10319" r="45489" b="6356"/>
          <a:stretch/>
        </p:blipFill>
        <p:spPr>
          <a:xfrm>
            <a:off x="2458260" y="365125"/>
            <a:ext cx="7291011" cy="6479228"/>
          </a:xfrm>
          <a:prstGeom prst="rect">
            <a:avLst/>
          </a:prstGeom>
          <a:effectLst>
            <a:softEdge rad="127000"/>
          </a:effectLst>
        </p:spPr>
      </p:pic>
      <p:sp>
        <p:nvSpPr>
          <p:cNvPr id="8" name="Rectangle 7"/>
          <p:cNvSpPr/>
          <p:nvPr/>
        </p:nvSpPr>
        <p:spPr>
          <a:xfrm>
            <a:off x="2701127" y="523871"/>
            <a:ext cx="1547090" cy="369332"/>
          </a:xfrm>
          <a:prstGeom prst="rect">
            <a:avLst/>
          </a:prstGeom>
        </p:spPr>
        <p:txBody>
          <a:bodyPr wrap="none">
            <a:spAutoFit/>
          </a:bodyPr>
          <a:lstStyle/>
          <a:p>
            <a:r>
              <a:rPr lang="fr-FR" dirty="0"/>
              <a:t>Anne </a:t>
            </a:r>
            <a:r>
              <a:rPr lang="fr-FR" dirty="0" err="1"/>
              <a:t>Parillaud</a:t>
            </a:r>
            <a:endParaRPr lang="fr-FR" dirty="0"/>
          </a:p>
        </p:txBody>
      </p:sp>
    </p:spTree>
    <p:extLst>
      <p:ext uri="{BB962C8B-B14F-4D97-AF65-F5344CB8AC3E}">
        <p14:creationId xmlns:p14="http://schemas.microsoft.com/office/powerpoint/2010/main" val="41737416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3737113" y="437437"/>
            <a:ext cx="4717773" cy="6389761"/>
          </a:xfrm>
          <a:prstGeom prst="rect">
            <a:avLst/>
          </a:prstGeom>
          <a:effectLst>
            <a:softEdge rad="127000"/>
          </a:effectLst>
        </p:spPr>
      </p:pic>
    </p:spTree>
    <p:extLst>
      <p:ext uri="{BB962C8B-B14F-4D97-AF65-F5344CB8AC3E}">
        <p14:creationId xmlns:p14="http://schemas.microsoft.com/office/powerpoint/2010/main" val="46068089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468" t="11092" r="61467" b="22402"/>
          <a:stretch/>
        </p:blipFill>
        <p:spPr>
          <a:xfrm>
            <a:off x="2902224" y="383454"/>
            <a:ext cx="6387549" cy="6443744"/>
          </a:xfrm>
          <a:prstGeom prst="rect">
            <a:avLst/>
          </a:prstGeom>
          <a:effectLst>
            <a:softEdge rad="127000"/>
          </a:effectLst>
        </p:spPr>
      </p:pic>
      <p:sp>
        <p:nvSpPr>
          <p:cNvPr id="8" name="Rectangle 7"/>
          <p:cNvSpPr/>
          <p:nvPr/>
        </p:nvSpPr>
        <p:spPr>
          <a:xfrm>
            <a:off x="3007863" y="510619"/>
            <a:ext cx="1431995" cy="369332"/>
          </a:xfrm>
          <a:prstGeom prst="rect">
            <a:avLst/>
          </a:prstGeom>
        </p:spPr>
        <p:txBody>
          <a:bodyPr wrap="none">
            <a:spAutoFit/>
          </a:bodyPr>
          <a:lstStyle/>
          <a:p>
            <a:r>
              <a:rPr lang="fr-FR" dirty="0"/>
              <a:t>Helen </a:t>
            </a:r>
            <a:r>
              <a:rPr lang="fr-FR" dirty="0" err="1"/>
              <a:t>Mirren</a:t>
            </a:r>
            <a:endParaRPr lang="fr-FR" dirty="0"/>
          </a:p>
        </p:txBody>
      </p:sp>
    </p:spTree>
    <p:extLst>
      <p:ext uri="{BB962C8B-B14F-4D97-AF65-F5344CB8AC3E}">
        <p14:creationId xmlns:p14="http://schemas.microsoft.com/office/powerpoint/2010/main" val="347768200"/>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29" t="24819" r="60163" b="8289"/>
          <a:stretch/>
        </p:blipFill>
        <p:spPr>
          <a:xfrm>
            <a:off x="2882348" y="365125"/>
            <a:ext cx="6427304" cy="6427305"/>
          </a:xfrm>
          <a:prstGeom prst="rect">
            <a:avLst/>
          </a:prstGeom>
          <a:effectLst>
            <a:softEdge rad="127000"/>
          </a:effectLst>
        </p:spPr>
      </p:pic>
    </p:spTree>
    <p:extLst>
      <p:ext uri="{BB962C8B-B14F-4D97-AF65-F5344CB8AC3E}">
        <p14:creationId xmlns:p14="http://schemas.microsoft.com/office/powerpoint/2010/main" val="3613476684"/>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29" t="32552" r="60163" b="23369"/>
          <a:stretch/>
        </p:blipFill>
        <p:spPr>
          <a:xfrm>
            <a:off x="1427921" y="365125"/>
            <a:ext cx="9336158" cy="6152151"/>
          </a:xfrm>
          <a:prstGeom prst="rect">
            <a:avLst/>
          </a:prstGeom>
          <a:effectLst>
            <a:softEdge rad="127000"/>
          </a:effectLst>
        </p:spPr>
      </p:pic>
      <p:sp>
        <p:nvSpPr>
          <p:cNvPr id="8" name="Rectangle 7"/>
          <p:cNvSpPr/>
          <p:nvPr/>
        </p:nvSpPr>
        <p:spPr>
          <a:xfrm>
            <a:off x="1520686" y="545584"/>
            <a:ext cx="2142125" cy="369332"/>
          </a:xfrm>
          <a:prstGeom prst="rect">
            <a:avLst/>
          </a:prstGeom>
        </p:spPr>
        <p:txBody>
          <a:bodyPr wrap="none">
            <a:spAutoFit/>
          </a:bodyPr>
          <a:lstStyle/>
          <a:p>
            <a:r>
              <a:rPr lang="fr-FR" dirty="0"/>
              <a:t>Francis Ford Coppola</a:t>
            </a:r>
          </a:p>
        </p:txBody>
      </p:sp>
    </p:spTree>
    <p:extLst>
      <p:ext uri="{BB962C8B-B14F-4D97-AF65-F5344CB8AC3E}">
        <p14:creationId xmlns:p14="http://schemas.microsoft.com/office/powerpoint/2010/main" val="2527886915"/>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229" t="31005" r="60054" b="22015"/>
          <a:stretch/>
        </p:blipFill>
        <p:spPr>
          <a:xfrm>
            <a:off x="1769165" y="461665"/>
            <a:ext cx="8653668" cy="6060062"/>
          </a:xfrm>
          <a:prstGeom prst="rect">
            <a:avLst/>
          </a:prstGeom>
          <a:effectLst>
            <a:softEdge rad="127000"/>
          </a:effectLst>
        </p:spPr>
      </p:pic>
    </p:spTree>
    <p:extLst>
      <p:ext uri="{BB962C8B-B14F-4D97-AF65-F5344CB8AC3E}">
        <p14:creationId xmlns:p14="http://schemas.microsoft.com/office/powerpoint/2010/main" val="340902689"/>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576" t="11286" r="61467" b="6936"/>
          <a:stretch/>
        </p:blipFill>
        <p:spPr>
          <a:xfrm>
            <a:off x="3517294" y="410773"/>
            <a:ext cx="5157411" cy="6416425"/>
          </a:xfrm>
          <a:prstGeom prst="rect">
            <a:avLst/>
          </a:prstGeom>
          <a:effectLst>
            <a:softEdge rad="127000"/>
          </a:effectLst>
        </p:spPr>
      </p:pic>
      <p:sp>
        <p:nvSpPr>
          <p:cNvPr id="8" name="Rectangle 7"/>
          <p:cNvSpPr/>
          <p:nvPr/>
        </p:nvSpPr>
        <p:spPr>
          <a:xfrm>
            <a:off x="3617451" y="467698"/>
            <a:ext cx="1326004" cy="369332"/>
          </a:xfrm>
          <a:prstGeom prst="rect">
            <a:avLst/>
          </a:prstGeom>
        </p:spPr>
        <p:txBody>
          <a:bodyPr wrap="none">
            <a:spAutoFit/>
          </a:bodyPr>
          <a:lstStyle/>
          <a:p>
            <a:r>
              <a:rPr lang="fr-FR" dirty="0"/>
              <a:t>Michel </a:t>
            </a:r>
            <a:r>
              <a:rPr lang="fr-FR" dirty="0" err="1"/>
              <a:t>Leeb</a:t>
            </a:r>
            <a:endParaRPr lang="fr-FR" dirty="0"/>
          </a:p>
        </p:txBody>
      </p:sp>
    </p:spTree>
    <p:extLst>
      <p:ext uri="{BB962C8B-B14F-4D97-AF65-F5344CB8AC3E}">
        <p14:creationId xmlns:p14="http://schemas.microsoft.com/office/powerpoint/2010/main" val="383551829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445" t="24239" r="59946" b="8482"/>
          <a:stretch/>
        </p:blipFill>
        <p:spPr>
          <a:xfrm>
            <a:off x="2902225" y="365125"/>
            <a:ext cx="6387547" cy="6424469"/>
          </a:xfrm>
          <a:prstGeom prst="rect">
            <a:avLst/>
          </a:prstGeom>
          <a:effectLst>
            <a:softEdge rad="127000"/>
          </a:effectLst>
        </p:spPr>
      </p:pic>
    </p:spTree>
    <p:extLst>
      <p:ext uri="{BB962C8B-B14F-4D97-AF65-F5344CB8AC3E}">
        <p14:creationId xmlns:p14="http://schemas.microsoft.com/office/powerpoint/2010/main" val="304888963"/>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685" t="12059" r="61141" b="22789"/>
          <a:stretch/>
        </p:blipFill>
        <p:spPr>
          <a:xfrm>
            <a:off x="2802348" y="385845"/>
            <a:ext cx="6545231" cy="6449539"/>
          </a:xfrm>
          <a:prstGeom prst="rect">
            <a:avLst/>
          </a:prstGeom>
          <a:effectLst>
            <a:softEdge rad="127000"/>
          </a:effectLst>
        </p:spPr>
      </p:pic>
      <p:sp>
        <p:nvSpPr>
          <p:cNvPr id="8" name="Rectangle 7"/>
          <p:cNvSpPr/>
          <p:nvPr/>
        </p:nvSpPr>
        <p:spPr>
          <a:xfrm>
            <a:off x="3714771" y="615245"/>
            <a:ext cx="4762458" cy="369332"/>
          </a:xfrm>
          <a:prstGeom prst="rect">
            <a:avLst/>
          </a:prstGeom>
        </p:spPr>
        <p:txBody>
          <a:bodyPr wrap="none">
            <a:spAutoFit/>
          </a:bodyPr>
          <a:lstStyle/>
          <a:p>
            <a:r>
              <a:rPr lang="fr-FR" dirty="0"/>
              <a:t>Jane Fonda aimerait participer à un film érotique</a:t>
            </a:r>
          </a:p>
        </p:txBody>
      </p:sp>
    </p:spTree>
    <p:extLst>
      <p:ext uri="{BB962C8B-B14F-4D97-AF65-F5344CB8AC3E}">
        <p14:creationId xmlns:p14="http://schemas.microsoft.com/office/powerpoint/2010/main" val="1061370201"/>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555" t="19406" r="59836" b="14476"/>
          <a:stretch/>
        </p:blipFill>
        <p:spPr>
          <a:xfrm>
            <a:off x="2862468" y="434900"/>
            <a:ext cx="6467061" cy="6392298"/>
          </a:xfrm>
          <a:prstGeom prst="rect">
            <a:avLst/>
          </a:prstGeom>
          <a:effectLst>
            <a:softEdge rad="127000"/>
          </a:effectLst>
        </p:spPr>
      </p:pic>
    </p:spTree>
    <p:extLst>
      <p:ext uri="{BB962C8B-B14F-4D97-AF65-F5344CB8AC3E}">
        <p14:creationId xmlns:p14="http://schemas.microsoft.com/office/powerpoint/2010/main" val="3954109632"/>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a:t>PPS Lande Janvier 2019</a:t>
            </a:r>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913585" y="542263"/>
            <a:ext cx="8406901" cy="5632311"/>
          </a:xfrm>
          <a:prstGeom prst="rect">
            <a:avLst/>
          </a:prstGeom>
        </p:spPr>
        <p:txBody>
          <a:bodyPr wrap="square">
            <a:spAutoFit/>
          </a:bodyPr>
          <a:lstStyle/>
          <a:p>
            <a:r>
              <a:rPr lang="fr-FR" sz="7200" b="1" dirty="0"/>
              <a:t>             C’était-</a:t>
            </a:r>
          </a:p>
          <a:p>
            <a:r>
              <a:rPr lang="fr-FR" sz="7200" b="1" dirty="0"/>
              <a:t>Ces 25 stars qui ont tourné dans des films  érotiques N° 3</a:t>
            </a:r>
          </a:p>
          <a:p>
            <a:r>
              <a:rPr lang="fr-FR" sz="7200" b="1" dirty="0"/>
              <a:t>          par Lande</a:t>
            </a:r>
          </a:p>
        </p:txBody>
      </p:sp>
    </p:spTree>
    <p:extLst>
      <p:ext uri="{BB962C8B-B14F-4D97-AF65-F5344CB8AC3E}">
        <p14:creationId xmlns:p14="http://schemas.microsoft.com/office/powerpoint/2010/main" val="1327713558"/>
      </p:ext>
    </p:extLst>
  </p:cSld>
  <p:clrMapOvr>
    <a:masterClrMapping/>
  </p:clrMapOvr>
  <mc:AlternateContent xmlns:mc="http://schemas.openxmlformats.org/markup-compatibility/2006" xmlns:p14="http://schemas.microsoft.com/office/powerpoint/2010/main">
    <mc:Choice Requires="p14">
      <p:transition spd="slow" p14:dur="65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63</TotalTime>
  <Words>360</Words>
  <Application>Microsoft Office PowerPoint</Application>
  <PresentationFormat>Grand écran</PresentationFormat>
  <Paragraphs>87</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2019-01-01T15:07:43Z</dcterms:created>
  <dcterms:modified xsi:type="dcterms:W3CDTF">2021-09-21T17:37:04Z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