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6" r:id="rId3"/>
    <p:sldId id="266" r:id="rId4"/>
    <p:sldId id="258" r:id="rId5"/>
    <p:sldId id="259" r:id="rId6"/>
    <p:sldId id="260" r:id="rId7"/>
    <p:sldId id="261" r:id="rId8"/>
    <p:sldId id="262" r:id="rId9"/>
    <p:sldId id="263" r:id="rId10"/>
    <p:sldId id="264" r:id="rId11"/>
    <p:sldId id="265"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bU9kBDmwW7KVo2YnhKYCQ==" hashData="KR46J1ShJf05Axm6zBNadHV+eeprzeqYqo0TEXgiR2v/iHUTsVEAKLM/La12z2/R83JndetUMKcOeuKao5teh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06/01/2019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9797435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863355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3196233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0030619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4185292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4795175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685021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910949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609440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06/01/2019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06/01/2019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06/01/2019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06/01/2019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782128" y="722658"/>
            <a:ext cx="10627743" cy="5016758"/>
          </a:xfrm>
          <a:prstGeom prst="rect">
            <a:avLst/>
          </a:prstGeom>
        </p:spPr>
        <p:txBody>
          <a:bodyPr wrap="square">
            <a:spAutoFit/>
          </a:bodyPr>
          <a:lstStyle/>
          <a:p>
            <a:r>
              <a:rPr lang="fr-FR" sz="8000" b="1" dirty="0"/>
              <a:t>Cancer : bientôt un test universel pour le détecter en 10 minutes </a:t>
            </a:r>
            <a:r>
              <a:rPr lang="fr-FR" sz="8000" b="1" dirty="0" smtClean="0"/>
              <a:t>? Par Lande</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sndAc>
          <p:stSnd loop="1">
            <p:snd r:embed="rId3" name="ARIZONA_EDMMORRICONE2.ANDO_001.wav"/>
          </p:stSnd>
        </p:sndAc>
      </p:transition>
    </mc:Choice>
    <mc:Fallback>
      <p:transition spd="slow" advTm="8000">
        <p:fade/>
        <p:sndAc>
          <p:stSnd loop="1">
            <p:snd r:embed="rId3" name="ARIZONA_EDMMORRICONE2.AND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pic>
        <p:nvPicPr>
          <p:cNvPr id="2" name="Image 1"/>
          <p:cNvPicPr>
            <a:picLocks noChangeAspect="1"/>
          </p:cNvPicPr>
          <p:nvPr/>
        </p:nvPicPr>
        <p:blipFill>
          <a:blip r:embed="rId3"/>
          <a:stretch>
            <a:fillRect/>
          </a:stretch>
        </p:blipFill>
        <p:spPr>
          <a:xfrm>
            <a:off x="-5770" y="1030272"/>
            <a:ext cx="12197770" cy="5193292"/>
          </a:xfrm>
          <a:prstGeom prst="rect">
            <a:avLst/>
          </a:prstGeom>
        </p:spPr>
      </p:pic>
      <p:sp>
        <p:nvSpPr>
          <p:cNvPr id="3" name="Rectangle 2"/>
          <p:cNvSpPr/>
          <p:nvPr/>
        </p:nvSpPr>
        <p:spPr>
          <a:xfrm>
            <a:off x="783487" y="1145213"/>
            <a:ext cx="10625025" cy="4508927"/>
          </a:xfrm>
          <a:prstGeom prst="rect">
            <a:avLst/>
          </a:prstGeom>
        </p:spPr>
        <p:txBody>
          <a:bodyPr wrap="none">
            <a:spAutoFit/>
          </a:bodyPr>
          <a:lstStyle/>
          <a:p>
            <a:r>
              <a:rPr lang="fr-FR" sz="28700" b="1" dirty="0">
                <a:ln>
                  <a:solidFill>
                    <a:srgbClr val="FF0000"/>
                  </a:solidFill>
                </a:ln>
              </a:rPr>
              <a:t>Cancer</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a:blip r:embed="rId3"/>
          <a:stretch>
            <a:fillRect/>
          </a:stretch>
        </p:blipFill>
        <p:spPr>
          <a:xfrm>
            <a:off x="27065" y="556613"/>
            <a:ext cx="12164935" cy="5783941"/>
          </a:xfrm>
          <a:prstGeom prst="rect">
            <a:avLst/>
          </a:prstGeom>
          <a:effectLst>
            <a:softEdge rad="127000"/>
          </a:effectLst>
        </p:spPr>
      </p:pic>
      <p:sp>
        <p:nvSpPr>
          <p:cNvPr id="8" name="Rectangle 7"/>
          <p:cNvSpPr/>
          <p:nvPr/>
        </p:nvSpPr>
        <p:spPr>
          <a:xfrm>
            <a:off x="1144615" y="2444103"/>
            <a:ext cx="9929834" cy="1938992"/>
          </a:xfrm>
          <a:prstGeom prst="rect">
            <a:avLst/>
          </a:prstGeom>
        </p:spPr>
        <p:txBody>
          <a:bodyPr wrap="none">
            <a:spAutoFit/>
          </a:bodyPr>
          <a:lstStyle/>
          <a:p>
            <a:r>
              <a:rPr lang="fr-FR" sz="6000" b="1" dirty="0"/>
              <a:t> </a:t>
            </a:r>
            <a:r>
              <a:rPr lang="fr-FR" sz="6000" b="1" dirty="0">
                <a:ln>
                  <a:solidFill>
                    <a:srgbClr val="FF0000"/>
                  </a:solidFill>
                </a:ln>
              </a:rPr>
              <a:t>Un nouvel outil pour dépister </a:t>
            </a:r>
            <a:endParaRPr lang="fr-FR" sz="6000" b="1" dirty="0" smtClean="0">
              <a:ln>
                <a:solidFill>
                  <a:srgbClr val="FF0000"/>
                </a:solidFill>
              </a:ln>
            </a:endParaRPr>
          </a:p>
          <a:p>
            <a:r>
              <a:rPr lang="fr-FR" sz="6000" b="1" dirty="0">
                <a:ln>
                  <a:solidFill>
                    <a:srgbClr val="FF0000"/>
                  </a:solidFill>
                </a:ln>
              </a:rPr>
              <a:t> </a:t>
            </a:r>
            <a:r>
              <a:rPr lang="fr-FR" sz="6000" b="1" dirty="0" smtClean="0">
                <a:ln>
                  <a:solidFill>
                    <a:srgbClr val="FF0000"/>
                  </a:solidFill>
                </a:ln>
              </a:rPr>
              <a:t>     des </a:t>
            </a:r>
            <a:r>
              <a:rPr lang="fr-FR" sz="6000" b="1" dirty="0">
                <a:ln>
                  <a:solidFill>
                    <a:srgbClr val="FF0000"/>
                  </a:solidFill>
                </a:ln>
              </a:rPr>
              <a:t>cellules cancéreuses</a:t>
            </a:r>
          </a:p>
        </p:txBody>
      </p:sp>
    </p:spTree>
    <p:extLst>
      <p:ext uri="{BB962C8B-B14F-4D97-AF65-F5344CB8AC3E}">
        <p14:creationId xmlns:p14="http://schemas.microsoft.com/office/powerpoint/2010/main" val="14335982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3" name="Image 2"/>
          <p:cNvPicPr>
            <a:picLocks noChangeAspect="1"/>
          </p:cNvPicPr>
          <p:nvPr/>
        </p:nvPicPr>
        <p:blipFill>
          <a:blip r:embed="rId3"/>
          <a:stretch>
            <a:fillRect/>
          </a:stretch>
        </p:blipFill>
        <p:spPr>
          <a:xfrm>
            <a:off x="1935486" y="416205"/>
            <a:ext cx="8321027" cy="6461033"/>
          </a:xfrm>
          <a:prstGeom prst="rect">
            <a:avLst/>
          </a:prstGeom>
          <a:effectLst>
            <a:softEdge rad="127000"/>
          </a:effectLst>
        </p:spPr>
      </p:pic>
      <p:sp>
        <p:nvSpPr>
          <p:cNvPr id="2" name="Rectangle 1"/>
          <p:cNvSpPr/>
          <p:nvPr/>
        </p:nvSpPr>
        <p:spPr>
          <a:xfrm>
            <a:off x="2266122" y="2017423"/>
            <a:ext cx="7646504" cy="2862322"/>
          </a:xfrm>
          <a:prstGeom prst="rect">
            <a:avLst/>
          </a:prstGeom>
        </p:spPr>
        <p:txBody>
          <a:bodyPr wrap="square">
            <a:spAutoFit/>
          </a:bodyPr>
          <a:lstStyle/>
          <a:p>
            <a:r>
              <a:rPr lang="fr-FR" sz="3600" b="1" dirty="0">
                <a:ln>
                  <a:solidFill>
                    <a:srgbClr val="FF0000"/>
                  </a:solidFill>
                </a:ln>
              </a:rPr>
              <a:t>Des chercheurs australiens pensent avoir trouvé une méthode accessible et économique pour diagnostiquer la maladie dans 90 % des cas, révèle « Nature Communications ».</a:t>
            </a:r>
          </a:p>
        </p:txBody>
      </p:sp>
    </p:spTree>
    <p:extLst>
      <p:ext uri="{BB962C8B-B14F-4D97-AF65-F5344CB8AC3E}">
        <p14:creationId xmlns:p14="http://schemas.microsoft.com/office/powerpoint/2010/main" val="19542468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3" name="Image 2"/>
          <p:cNvPicPr>
            <a:picLocks noChangeAspect="1"/>
          </p:cNvPicPr>
          <p:nvPr/>
        </p:nvPicPr>
        <p:blipFill>
          <a:blip r:embed="rId3"/>
          <a:stretch>
            <a:fillRect/>
          </a:stretch>
        </p:blipFill>
        <p:spPr>
          <a:xfrm>
            <a:off x="617540" y="507278"/>
            <a:ext cx="10956915" cy="5989780"/>
          </a:xfrm>
          <a:prstGeom prst="rect">
            <a:avLst/>
          </a:prstGeom>
          <a:effectLst>
            <a:softEdge rad="127000"/>
          </a:effectLst>
        </p:spPr>
      </p:pic>
      <p:sp>
        <p:nvSpPr>
          <p:cNvPr id="2" name="Rectangle 1"/>
          <p:cNvSpPr/>
          <p:nvPr/>
        </p:nvSpPr>
        <p:spPr>
          <a:xfrm>
            <a:off x="2188232" y="1678869"/>
            <a:ext cx="7815532" cy="3539430"/>
          </a:xfrm>
          <a:prstGeom prst="rect">
            <a:avLst/>
          </a:prstGeom>
        </p:spPr>
        <p:txBody>
          <a:bodyPr wrap="square">
            <a:spAutoFit/>
          </a:bodyPr>
          <a:lstStyle/>
          <a:p>
            <a:r>
              <a:rPr lang="fr-FR" sz="2800" b="1" dirty="0">
                <a:ln>
                  <a:solidFill>
                    <a:srgbClr val="FF0000"/>
                  </a:solidFill>
                </a:ln>
              </a:rPr>
              <a:t>Diagnostiquer un cancer en seulement 10 minutes, c'est la promesse faite par un groupe de chercheurs australiens. Ils expliquent, dans leurs travaux publiés dans la revue Nature Communications, avoir mis au point un test sanguin capable de détecter le « marqueur biologique universel du cancer », retrouvé dans la plupart des formes de la maladie.</a:t>
            </a:r>
          </a:p>
        </p:txBody>
      </p:sp>
    </p:spTree>
    <p:extLst>
      <p:ext uri="{BB962C8B-B14F-4D97-AF65-F5344CB8AC3E}">
        <p14:creationId xmlns:p14="http://schemas.microsoft.com/office/powerpoint/2010/main" val="3352966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8167" y="197840"/>
            <a:ext cx="8315665" cy="6462320"/>
          </a:xfrm>
          <a:prstGeom prst="rect">
            <a:avLst/>
          </a:prstGeom>
        </p:spPr>
      </p:pic>
      <p:sp>
        <p:nvSpPr>
          <p:cNvPr id="2" name="Rectangle 1"/>
          <p:cNvSpPr/>
          <p:nvPr/>
        </p:nvSpPr>
        <p:spPr>
          <a:xfrm>
            <a:off x="2292626" y="2109756"/>
            <a:ext cx="7712765" cy="3108543"/>
          </a:xfrm>
          <a:prstGeom prst="rect">
            <a:avLst/>
          </a:prstGeom>
        </p:spPr>
        <p:txBody>
          <a:bodyPr wrap="square">
            <a:spAutoFit/>
          </a:bodyPr>
          <a:lstStyle/>
          <a:p>
            <a:r>
              <a:rPr lang="fr-FR" sz="2800" b="1" dirty="0">
                <a:ln>
                  <a:solidFill>
                    <a:srgbClr val="FF0000"/>
                  </a:solidFill>
                </a:ln>
              </a:rPr>
              <a:t>Comme le rappelle </a:t>
            </a:r>
            <a:r>
              <a:rPr lang="fr-FR" sz="2800" b="1" dirty="0" err="1">
                <a:ln>
                  <a:solidFill>
                    <a:srgbClr val="FF0000"/>
                  </a:solidFill>
                </a:ln>
              </a:rPr>
              <a:t>Futura</a:t>
            </a:r>
            <a:r>
              <a:rPr lang="fr-FR" sz="2800" b="1" dirty="0">
                <a:ln>
                  <a:solidFill>
                    <a:srgbClr val="FF0000"/>
                  </a:solidFill>
                </a:ln>
              </a:rPr>
              <a:t> sciences, la plupart des tests de dépistage du cancer sont aujourd'hui effectués par une biopsie. La technique, invasive et coûteuse, consiste à prélever un échantillon de tissu ou de tumeur afin de voir si les cellules sont cancéreuses. L'alternative élaborée ici est beaucoup plus simple.</a:t>
            </a:r>
          </a:p>
        </p:txBody>
      </p:sp>
    </p:spTree>
    <p:extLst>
      <p:ext uri="{BB962C8B-B14F-4D97-AF65-F5344CB8AC3E}">
        <p14:creationId xmlns:p14="http://schemas.microsoft.com/office/powerpoint/2010/main" val="11229513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8" name="Image 7"/>
          <p:cNvPicPr>
            <a:picLocks noChangeAspect="1"/>
          </p:cNvPicPr>
          <p:nvPr/>
        </p:nvPicPr>
        <p:blipFill>
          <a:blip r:embed="rId3"/>
          <a:stretch>
            <a:fillRect/>
          </a:stretch>
        </p:blipFill>
        <p:spPr>
          <a:xfrm>
            <a:off x="1207698" y="359433"/>
            <a:ext cx="9799608" cy="6124756"/>
          </a:xfrm>
          <a:prstGeom prst="rect">
            <a:avLst/>
          </a:prstGeom>
          <a:effectLst>
            <a:softEdge rad="127000"/>
          </a:effectLst>
        </p:spPr>
      </p:pic>
      <p:sp>
        <p:nvSpPr>
          <p:cNvPr id="2" name="Rectangle 1"/>
          <p:cNvSpPr/>
          <p:nvPr/>
        </p:nvSpPr>
        <p:spPr>
          <a:xfrm>
            <a:off x="1679273" y="1032538"/>
            <a:ext cx="8833449" cy="4832092"/>
          </a:xfrm>
          <a:prstGeom prst="rect">
            <a:avLst/>
          </a:prstGeom>
        </p:spPr>
        <p:txBody>
          <a:bodyPr wrap="square">
            <a:spAutoFit/>
          </a:bodyPr>
          <a:lstStyle/>
          <a:p>
            <a:r>
              <a:rPr lang="fr-FR" sz="2800" b="1" dirty="0">
                <a:ln>
                  <a:solidFill>
                    <a:srgbClr val="FF0000"/>
                  </a:solidFill>
                </a:ln>
              </a:rPr>
              <a:t>Identifier 90 cas de cancers sur 100</a:t>
            </a:r>
          </a:p>
          <a:p>
            <a:endParaRPr lang="fr-FR" sz="2800" b="1" dirty="0">
              <a:ln>
                <a:solidFill>
                  <a:srgbClr val="FF0000"/>
                </a:solidFill>
              </a:ln>
            </a:endParaRPr>
          </a:p>
          <a:p>
            <a:r>
              <a:rPr lang="fr-FR" sz="2800" b="1" dirty="0">
                <a:ln>
                  <a:solidFill>
                    <a:srgbClr val="FF0000"/>
                  </a:solidFill>
                </a:ln>
              </a:rPr>
              <a:t>Le test se fie à la présence ou à l'absence de groupe méthyle sur l'ADN d'une cellule. Les chercheurs ont constaté que les cellules cancéreuses et les cellules normales réagissaient différemment au contact de l'eau additionnée à des nanoparticules d'or. En présence de groupes méthyles anormaux, les cellules malades se collent à l'or et le mélange conserve sa couleur rose d'origine. S'il vire au bleu, cela veut dire que les cellules sont saines.</a:t>
            </a:r>
          </a:p>
        </p:txBody>
      </p:sp>
    </p:spTree>
    <p:extLst>
      <p:ext uri="{BB962C8B-B14F-4D97-AF65-F5344CB8AC3E}">
        <p14:creationId xmlns:p14="http://schemas.microsoft.com/office/powerpoint/2010/main" val="5405271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3" name="Image 2"/>
          <p:cNvPicPr>
            <a:picLocks noChangeAspect="1"/>
          </p:cNvPicPr>
          <p:nvPr/>
        </p:nvPicPr>
        <p:blipFill>
          <a:blip r:embed="rId3"/>
          <a:stretch>
            <a:fillRect/>
          </a:stretch>
        </p:blipFill>
        <p:spPr>
          <a:xfrm>
            <a:off x="1727001" y="453694"/>
            <a:ext cx="8737994" cy="6379068"/>
          </a:xfrm>
          <a:prstGeom prst="rect">
            <a:avLst/>
          </a:prstGeom>
          <a:effectLst>
            <a:softEdge rad="317500"/>
          </a:effectLst>
        </p:spPr>
      </p:pic>
      <p:sp>
        <p:nvSpPr>
          <p:cNvPr id="2" name="Rectangle 1"/>
          <p:cNvSpPr/>
          <p:nvPr/>
        </p:nvSpPr>
        <p:spPr>
          <a:xfrm>
            <a:off x="1857172" y="2109756"/>
            <a:ext cx="8477655" cy="2677656"/>
          </a:xfrm>
          <a:prstGeom prst="rect">
            <a:avLst/>
          </a:prstGeom>
        </p:spPr>
        <p:txBody>
          <a:bodyPr wrap="square">
            <a:spAutoFit/>
          </a:bodyPr>
          <a:lstStyle/>
          <a:p>
            <a:r>
              <a:rPr lang="fr-FR" sz="2800" b="1" dirty="0">
                <a:ln>
                  <a:solidFill>
                    <a:srgbClr val="FF0000"/>
                  </a:solidFill>
                </a:ln>
              </a:rPr>
              <a:t>«  Ces analyses sont rapides, c'est-à-dire que le temps d'analyse est égal ou inférieur à 10 minutes, et elles nécessitent une préparation finale de l'échantillon ainsi qu'une petite entrée sur l'ADN  », expliquent les auteurs des travaux. D'après les résultats, le test permet d'identifier 90 cas de cancers sur 100.</a:t>
            </a:r>
          </a:p>
        </p:txBody>
      </p:sp>
    </p:spTree>
    <p:extLst>
      <p:ext uri="{BB962C8B-B14F-4D97-AF65-F5344CB8AC3E}">
        <p14:creationId xmlns:p14="http://schemas.microsoft.com/office/powerpoint/2010/main" val="40118187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3" name="Image 2"/>
          <p:cNvPicPr>
            <a:picLocks noChangeAspect="1"/>
          </p:cNvPicPr>
          <p:nvPr/>
        </p:nvPicPr>
        <p:blipFill>
          <a:blip r:embed="rId3"/>
          <a:stretch>
            <a:fillRect/>
          </a:stretch>
        </p:blipFill>
        <p:spPr>
          <a:xfrm>
            <a:off x="1286411" y="397063"/>
            <a:ext cx="9617378" cy="6065012"/>
          </a:xfrm>
          <a:prstGeom prst="rect">
            <a:avLst/>
          </a:prstGeom>
          <a:effectLst>
            <a:softEdge rad="127000"/>
          </a:effectLst>
        </p:spPr>
      </p:pic>
      <p:sp>
        <p:nvSpPr>
          <p:cNvPr id="2" name="Rectangle 1"/>
          <p:cNvSpPr/>
          <p:nvPr/>
        </p:nvSpPr>
        <p:spPr>
          <a:xfrm>
            <a:off x="1765539" y="1428440"/>
            <a:ext cx="8660921" cy="3970318"/>
          </a:xfrm>
          <a:prstGeom prst="rect">
            <a:avLst/>
          </a:prstGeom>
        </p:spPr>
        <p:txBody>
          <a:bodyPr wrap="square">
            <a:spAutoFit/>
          </a:bodyPr>
          <a:lstStyle/>
          <a:p>
            <a:r>
              <a:rPr lang="fr-FR" sz="2800" b="1" dirty="0">
                <a:ln>
                  <a:solidFill>
                    <a:srgbClr val="FF0000"/>
                  </a:solidFill>
                </a:ln>
              </a:rPr>
              <a:t>Le bémol est que le test ne permet pas de savoir quel organe est atteint par la maladie. Les chercheurs précisent dans le Guardian que le test doit être suivi d'autres examens, avec d'autres méthodes, «  pour identifier quel est le type de cancer et quel est son stade  ». Avec près de 400 000 nouveaux cas de cancers identifiés chaque année en France métropolitaine, cette technique pourrait révolutionner le diagnostic et donc améliorer la prise en charge.</a:t>
            </a:r>
          </a:p>
        </p:txBody>
      </p:sp>
    </p:spTree>
    <p:extLst>
      <p:ext uri="{BB962C8B-B14F-4D97-AF65-F5344CB8AC3E}">
        <p14:creationId xmlns:p14="http://schemas.microsoft.com/office/powerpoint/2010/main" val="35905286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8" name="Image 7"/>
          <p:cNvPicPr>
            <a:picLocks noChangeAspect="1"/>
          </p:cNvPicPr>
          <p:nvPr/>
        </p:nvPicPr>
        <p:blipFill>
          <a:blip r:embed="rId3"/>
          <a:stretch>
            <a:fillRect/>
          </a:stretch>
        </p:blipFill>
        <p:spPr>
          <a:xfrm>
            <a:off x="399741" y="453694"/>
            <a:ext cx="11284029" cy="6008379"/>
          </a:xfrm>
          <a:prstGeom prst="rect">
            <a:avLst/>
          </a:prstGeom>
          <a:effectLst>
            <a:softEdge rad="127000"/>
          </a:effectLst>
        </p:spPr>
      </p:pic>
    </p:spTree>
    <p:extLst>
      <p:ext uri="{BB962C8B-B14F-4D97-AF65-F5344CB8AC3E}">
        <p14:creationId xmlns:p14="http://schemas.microsoft.com/office/powerpoint/2010/main" val="381758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782128" y="301486"/>
            <a:ext cx="10627743" cy="6247864"/>
          </a:xfrm>
          <a:prstGeom prst="rect">
            <a:avLst/>
          </a:prstGeom>
        </p:spPr>
        <p:txBody>
          <a:bodyPr wrap="square">
            <a:spAutoFit/>
          </a:bodyPr>
          <a:lstStyle/>
          <a:p>
            <a:r>
              <a:rPr lang="fr-FR" sz="8000" b="1" dirty="0" smtClean="0"/>
              <a:t>                C’était</a:t>
            </a:r>
          </a:p>
          <a:p>
            <a:r>
              <a:rPr lang="fr-FR" sz="8000" b="1" dirty="0" smtClean="0"/>
              <a:t>Cancer </a:t>
            </a:r>
            <a:r>
              <a:rPr lang="fr-FR" sz="8000" b="1" dirty="0"/>
              <a:t>: bientôt un test universel pour le détecter en 10 minutes </a:t>
            </a:r>
            <a:r>
              <a:rPr lang="fr-FR" sz="8000" b="1" dirty="0" smtClean="0"/>
              <a:t>? Par Lande</a:t>
            </a:r>
            <a:endParaRPr lang="fr-FR" sz="8000" b="1" dirty="0"/>
          </a:p>
        </p:txBody>
      </p:sp>
    </p:spTree>
    <p:extLst>
      <p:ext uri="{BB962C8B-B14F-4D97-AF65-F5344CB8AC3E}">
        <p14:creationId xmlns:p14="http://schemas.microsoft.com/office/powerpoint/2010/main" val="1499967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TotalTime>
  <Words>497</Words>
  <Application>Microsoft Office PowerPoint</Application>
  <PresentationFormat>Grand écran</PresentationFormat>
  <Paragraphs>69</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2019-01-01T15:07:43Z</dcterms:created>
  <dcterms:modified xsi:type="dcterms:W3CDTF">2019-01-06T16:08:29Z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