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80" r:id="rId3"/>
    <p:sldId id="258" r:id="rId4"/>
    <p:sldId id="259" r:id="rId5"/>
    <p:sldId id="260" r:id="rId6"/>
    <p:sldId id="261" r:id="rId7"/>
    <p:sldId id="263" r:id="rId8"/>
    <p:sldId id="265" r:id="rId9"/>
    <p:sldId id="264" r:id="rId10"/>
    <p:sldId id="266" r:id="rId11"/>
    <p:sldId id="278" r:id="rId12"/>
    <p:sldId id="277" r:id="rId13"/>
    <p:sldId id="279" r:id="rId14"/>
    <p:sldId id="267" r:id="rId15"/>
    <p:sldId id="268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h7EqMMnJxCWtuYD6U+4Ig==" hashData="IaH5bSm+8Olul4THClOy+9BGwNYNSOJT4cUBFJRhaCvAlVsaLcePABuUWmuL+eY9dX5nK9KVq++nkbSYW/jn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3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74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37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161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18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9753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4403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206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066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383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7129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2265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160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581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628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D4227-75FD-4CE4-A369-EFA5F96BB9F2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DCFCC-695B-4318-9B54-646B9E3D351A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A324E-674F-461F-B80B-B6A8A0DF3594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5D41A-8867-40A2-AD16-BCCB4226A9EF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7311A-68B1-4B2F-B595-D52D3CED8897}" type="datetime1">
              <a:rPr lang="fr-FR" smtClean="0"/>
              <a:t>06/02/2019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854D5-69D4-4268-AF4C-68EA33B96E79}" type="datetime1">
              <a:rPr lang="fr-FR" smtClean="0"/>
              <a:t>06/02/2019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47E6-EA98-4166-904F-E936F56284E2}" type="datetime1">
              <a:rPr lang="fr-FR" smtClean="0"/>
              <a:t>06/02/2019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B3A02-339C-4E97-A3CC-B0E3AB37A520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0B5EA-8F07-4C29-A338-CA2B4A8E05F4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F5937-D7E7-402A-A8AD-5665C453DD54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8A21-F3F2-4E2D-969D-F83B95E68F94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40B59-39B8-477F-AABF-E9EA6AAC2AC4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A2F7A-83E7-4322-ACC1-1553034ECBDF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870" y="1455367"/>
            <a:ext cx="107791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BON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 SAVOIR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lire jusqu'au bout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  <p:sndAc>
          <p:stSnd loop="1">
            <p:snd r:embed="rId3" name="Voiture electrique_001.wav"/>
          </p:stSnd>
        </p:sndAc>
      </p:transition>
    </mc:Choice>
    <mc:Fallback>
      <p:transition spd="slow" advTm="10000">
        <p:fad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F66A-9146-4E52-99F8-B13EFC1B6DA7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5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89043" y="1285264"/>
            <a:ext cx="85579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BON À SAVOIR. ... lire jusqu'au bout . Prenez le temps et notez tout</a:t>
            </a:r>
          </a:p>
        </p:txBody>
      </p:sp>
    </p:spTree>
    <p:extLst>
      <p:ext uri="{BB962C8B-B14F-4D97-AF65-F5344CB8AC3E}">
        <p14:creationId xmlns:p14="http://schemas.microsoft.com/office/powerpoint/2010/main" val="3868315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E9F5-31B2-47C2-B848-4BEC01B03048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243955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9800" y="1268827"/>
            <a:ext cx="78717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Si après ça vous n'arrivez pas à être centenaire et en bonne santé </a:t>
            </a:r>
          </a:p>
        </p:txBody>
      </p:sp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0999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18C2B-A598-442C-B274-854266F3BA3C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165" y="695542"/>
            <a:ext cx="7089913" cy="5497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B6BE-7CA3-48CC-B66D-BB9D771D089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74" y="714197"/>
            <a:ext cx="6374296" cy="5463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0837-CC3C-4652-9040-E4369DEA5C21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912" y="682554"/>
            <a:ext cx="7103165" cy="5534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EC52-1325-43C0-A0C2-E4474CF38B83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190" y="678029"/>
            <a:ext cx="6771861" cy="5534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9571-525F-43CE-B34F-24821050873D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356" y="720287"/>
            <a:ext cx="7765773" cy="5473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5399C-6E4A-4F91-8555-F630DF612818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92242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8" y="698733"/>
            <a:ext cx="8004313" cy="5496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8BFF-EE00-42C9-84B7-FD0E74851EBC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376" y="703772"/>
            <a:ext cx="7450728" cy="5511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37B86-2EE6-46EA-850A-118CAA262BAB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6357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879" y="691107"/>
            <a:ext cx="7553738" cy="5495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75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23A62-53C6-4794-9A52-4D8705F166F6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70" y="700347"/>
            <a:ext cx="6983895" cy="5530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22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666C5-C315-400D-A908-199529B87C06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453" y="709577"/>
            <a:ext cx="6626086" cy="5482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554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A5405-F06A-4481-94ED-52701FDEC4DE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59771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1" y="713462"/>
            <a:ext cx="6042990" cy="5479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5AE-936B-4F9F-A8F7-7E7AE680844B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4" y="712094"/>
            <a:ext cx="5777948" cy="5458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FE375-835F-4EA4-8430-9602DC8E7291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5409" y="712070"/>
            <a:ext cx="4137991" cy="5464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529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F66B1-BCAB-4C58-887E-938EDDFF3813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256" y="715937"/>
            <a:ext cx="8293414" cy="5512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7497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77315-536F-429B-9F6A-562DB788BA8A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5" y="704218"/>
            <a:ext cx="5261114" cy="5491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886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8DDD-5C89-4D2D-8AEC-ABB07B67D471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205" y="715617"/>
            <a:ext cx="4332012" cy="5486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124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FC34A-E004-41C2-B97E-16E3C5CF006D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6478" y="699052"/>
            <a:ext cx="5529470" cy="5529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3071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F47A-6975-429D-91B5-1CFD08135857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04" y="670860"/>
            <a:ext cx="4823792" cy="5516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533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AA970-7162-42BC-88DA-E0E35DF6B0BD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713" y="697224"/>
            <a:ext cx="6520070" cy="5485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779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2A0A-5F06-4469-BD89-6A7B27FB300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7183" y="708021"/>
            <a:ext cx="6864626" cy="5484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7790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F3732-5205-46D5-A645-319D35517F5F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548" y="712304"/>
            <a:ext cx="5473148" cy="5473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1273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1F14-9E79-41AA-9761-3711489F5BAB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870" y="812165"/>
            <a:ext cx="10779144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BON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 SAVOIR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lire</a:t>
            </a:r>
          </a:p>
          <a:p>
            <a:pPr algn="ctr"/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jusqu'au bout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644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475</Words>
  <Application>Microsoft Office PowerPoint</Application>
  <PresentationFormat>Grand écran</PresentationFormat>
  <Paragraphs>136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2018-12-29T18:42:15Z</dcterms:created>
  <dcterms:modified xsi:type="dcterms:W3CDTF">2019-02-06T19:30:58Z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