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B1M5iynnEi/UPp9VHMTPA==" hashData="5XCWDh28M8dnIFjpxJBkJ/b/BonSbcZQ0w+KC9mnjXru0xzxMluFLOTiZLg/Dz+3YzdEKKyWflIL8IZppyP2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09" autoAdjust="0"/>
    <p:restoredTop sz="94660"/>
  </p:normalViewPr>
  <p:slideViewPr>
    <p:cSldViewPr snapToGrid="0" showGuides="1">
      <p:cViewPr varScale="1">
        <p:scale>
          <a:sx n="77" d="100"/>
          <a:sy n="77"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34576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1324267"/>
            <a:ext cx="10677090" cy="4154984"/>
          </a:xfrm>
          <a:prstGeom prst="rect">
            <a:avLst/>
          </a:prstGeom>
        </p:spPr>
        <p:txBody>
          <a:bodyPr wrap="none">
            <a:spAutoFit/>
          </a:bodyPr>
          <a:lstStyle/>
          <a:p>
            <a:r>
              <a:rPr lang="fr-FR" sz="6600" b="1" dirty="0"/>
              <a:t>Ces 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a:t>
            </a:r>
            <a:r>
              <a:rPr lang="fr-FR" sz="6600" b="1" dirty="0" smtClean="0"/>
              <a:t>N°3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2016 Mardi Gras Freebourg_001.wav"/>
          </p:stSnd>
        </p:sndAc>
      </p:transition>
    </mc:Choice>
    <mc:Fallback xmlns="">
      <p:transition spd="slow" advTm="10000">
        <p:circle/>
        <p:sndAc>
          <p:stSnd loop="1">
            <p:snd r:embed="rId5" name="2016 Mardi Gras Freebourg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50518" y="40298"/>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16834" y="405423"/>
            <a:ext cx="11224591" cy="6247864"/>
          </a:xfrm>
          <a:prstGeom prst="rect">
            <a:avLst/>
          </a:prstGeom>
        </p:spPr>
        <p:txBody>
          <a:bodyPr wrap="square">
            <a:spAutoFit/>
          </a:bodyPr>
          <a:lstStyle/>
          <a:p>
            <a:r>
              <a:rPr lang="fr-FR" sz="4000" b="1" dirty="0"/>
              <a:t>Ah les animaux. Quand on a passé une mauvaise journée, rien de mieux que de rentrer chez soi et retrouver son chien ou son chat. Ces petites bêtes sont toujours pleines de surprises. Ce sont des sources inépuisables de moments drôles, mignons ou ridicules. Des petits moments qui font sourire et te garantissent d’être de bonne humeur au moins quelques instants dans la journée. Avec ces 25 photos, vous allez voir pourquoi c’est génial d’avoir un animal.</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0508" y="450381"/>
            <a:ext cx="6370983" cy="6370983"/>
          </a:xfrm>
          <a:prstGeom prst="rect">
            <a:avLst/>
          </a:prstGeom>
          <a:effectLst>
            <a:softEdge rad="127000"/>
          </a:effectLst>
        </p:spPr>
      </p:pic>
      <p:sp>
        <p:nvSpPr>
          <p:cNvPr id="9" name="Rectangle 8"/>
          <p:cNvSpPr/>
          <p:nvPr/>
        </p:nvSpPr>
        <p:spPr>
          <a:xfrm>
            <a:off x="2336380" y="490458"/>
            <a:ext cx="7519238" cy="523220"/>
          </a:xfrm>
          <a:prstGeom prst="rect">
            <a:avLst/>
          </a:prstGeom>
        </p:spPr>
        <p:txBody>
          <a:bodyPr wrap="none">
            <a:spAutoFit/>
          </a:bodyPr>
          <a:lstStyle/>
          <a:p>
            <a:r>
              <a:rPr lang="fr-FR" sz="2800" b="1" dirty="0"/>
              <a:t>18) Soit il est trop sur le côté, soit il a trop grossi :</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448320" y="453694"/>
            <a:ext cx="7258878" cy="6331355"/>
          </a:xfrm>
          <a:prstGeom prst="rect">
            <a:avLst/>
          </a:prstGeom>
          <a:effectLst>
            <a:softEdge rad="127000"/>
          </a:effectLst>
        </p:spPr>
      </p:pic>
      <p:sp>
        <p:nvSpPr>
          <p:cNvPr id="8" name="Rectangle 7"/>
          <p:cNvSpPr/>
          <p:nvPr/>
        </p:nvSpPr>
        <p:spPr>
          <a:xfrm>
            <a:off x="2928730" y="5903893"/>
            <a:ext cx="6096000" cy="954107"/>
          </a:xfrm>
          <a:prstGeom prst="rect">
            <a:avLst/>
          </a:prstGeom>
        </p:spPr>
        <p:txBody>
          <a:bodyPr>
            <a:spAutoFit/>
          </a:bodyPr>
          <a:lstStyle/>
          <a:p>
            <a:r>
              <a:rPr lang="fr-FR" sz="2800" b="1" dirty="0" smtClean="0">
                <a:ln>
                  <a:solidFill>
                    <a:sysClr val="windowText" lastClr="000000"/>
                  </a:solidFill>
                </a:ln>
              </a:rPr>
              <a:t>19) Ce chien a grandi avec 2 chats donc forcément, ça a des conséquences :</a:t>
            </a:r>
            <a:endParaRPr lang="fr-FR" sz="2800" b="1" dirty="0">
              <a:ln>
                <a:solidFill>
                  <a:sysClr val="windowText" lastClr="000000"/>
                </a:solidFill>
              </a:ln>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8658" y="400712"/>
            <a:ext cx="5114683" cy="6457288"/>
          </a:xfrm>
          <a:prstGeom prst="rect">
            <a:avLst/>
          </a:prstGeom>
          <a:effectLst>
            <a:softEdge rad="127000"/>
          </a:effectLst>
        </p:spPr>
      </p:pic>
      <p:sp>
        <p:nvSpPr>
          <p:cNvPr id="8" name="Rectangle 7"/>
          <p:cNvSpPr/>
          <p:nvPr/>
        </p:nvSpPr>
        <p:spPr>
          <a:xfrm>
            <a:off x="3394871" y="453694"/>
            <a:ext cx="5563599" cy="1384995"/>
          </a:xfrm>
          <a:prstGeom prst="rect">
            <a:avLst/>
          </a:prstGeom>
        </p:spPr>
        <p:txBody>
          <a:bodyPr wrap="square">
            <a:spAutoFit/>
          </a:bodyPr>
          <a:lstStyle/>
          <a:p>
            <a:r>
              <a:rPr lang="fr-FR" sz="2800" b="1" dirty="0"/>
              <a:t>20) Acheter des portes coulissantes japonaises quand on a un chat, clairement une mauvaise idée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868556" y="414431"/>
            <a:ext cx="8706678" cy="6191416"/>
          </a:xfrm>
          <a:prstGeom prst="rect">
            <a:avLst/>
          </a:prstGeom>
          <a:effectLst>
            <a:softEdge rad="127000"/>
          </a:effectLst>
        </p:spPr>
      </p:pic>
      <p:sp>
        <p:nvSpPr>
          <p:cNvPr id="8" name="Rectangle 7"/>
          <p:cNvSpPr/>
          <p:nvPr/>
        </p:nvSpPr>
        <p:spPr>
          <a:xfrm>
            <a:off x="1987825" y="5701046"/>
            <a:ext cx="8468139" cy="954107"/>
          </a:xfrm>
          <a:prstGeom prst="rect">
            <a:avLst/>
          </a:prstGeom>
        </p:spPr>
        <p:txBody>
          <a:bodyPr wrap="square">
            <a:spAutoFit/>
          </a:bodyPr>
          <a:lstStyle/>
          <a:p>
            <a:r>
              <a:rPr lang="fr-FR" sz="2800" b="1" dirty="0">
                <a:ln>
                  <a:solidFill>
                    <a:sysClr val="windowText" lastClr="000000"/>
                  </a:solidFill>
                </a:ln>
              </a:rPr>
              <a:t>21) Il emmène son chien en randonnée mais le sol est trop chaud pour lui. Alors il a cette idée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70991" y="397639"/>
            <a:ext cx="9210261" cy="6089006"/>
          </a:xfrm>
          <a:prstGeom prst="rect">
            <a:avLst/>
          </a:prstGeom>
          <a:effectLst>
            <a:softEdge rad="127000"/>
          </a:effectLst>
        </p:spPr>
      </p:pic>
      <p:sp>
        <p:nvSpPr>
          <p:cNvPr id="8" name="Rectangle 7"/>
          <p:cNvSpPr/>
          <p:nvPr/>
        </p:nvSpPr>
        <p:spPr>
          <a:xfrm>
            <a:off x="1651289" y="461665"/>
            <a:ext cx="8889421" cy="523220"/>
          </a:xfrm>
          <a:prstGeom prst="rect">
            <a:avLst/>
          </a:prstGeom>
        </p:spPr>
        <p:txBody>
          <a:bodyPr wrap="none">
            <a:spAutoFit/>
          </a:bodyPr>
          <a:lstStyle/>
          <a:p>
            <a:r>
              <a:rPr lang="fr-FR" sz="2800" b="1" dirty="0">
                <a:ln>
                  <a:solidFill>
                    <a:sysClr val="windowText" lastClr="000000"/>
                  </a:solidFill>
                </a:ln>
              </a:rPr>
              <a:t>22) A chaque fois qu’il mange, son chien arrive comme ça :</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0092" y="365125"/>
            <a:ext cx="6397487" cy="6397487"/>
          </a:xfrm>
          <a:prstGeom prst="rect">
            <a:avLst/>
          </a:prstGeom>
          <a:effectLst>
            <a:softEdge rad="127000"/>
          </a:effectLst>
        </p:spPr>
      </p:pic>
      <p:sp>
        <p:nvSpPr>
          <p:cNvPr id="8" name="Rectangle 7"/>
          <p:cNvSpPr/>
          <p:nvPr/>
        </p:nvSpPr>
        <p:spPr>
          <a:xfrm>
            <a:off x="3394871" y="5715020"/>
            <a:ext cx="6096000" cy="1508105"/>
          </a:xfrm>
          <a:prstGeom prst="rect">
            <a:avLst/>
          </a:prstGeom>
        </p:spPr>
        <p:txBody>
          <a:bodyPr>
            <a:spAutoFit/>
          </a:bodyPr>
          <a:lstStyle/>
          <a:p>
            <a:r>
              <a:rPr lang="fr-FR" sz="2800" b="1" dirty="0"/>
              <a:t>23) Son chien le suit toujours, mais lorsqu’il dort à moitié :</a:t>
            </a:r>
          </a:p>
          <a:p>
            <a:endParaRPr lang="fr-FR" dirty="0"/>
          </a:p>
          <a:p>
            <a:r>
              <a:rPr lang="fr-FR" dirty="0"/>
              <a:t>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97496" y="398669"/>
            <a:ext cx="9144000" cy="6096000"/>
          </a:xfrm>
          <a:prstGeom prst="rect">
            <a:avLst/>
          </a:prstGeom>
          <a:effectLst>
            <a:softEdge rad="127000"/>
          </a:effectLst>
        </p:spPr>
      </p:pic>
      <p:sp>
        <p:nvSpPr>
          <p:cNvPr id="8" name="Rectangle 7"/>
          <p:cNvSpPr/>
          <p:nvPr/>
        </p:nvSpPr>
        <p:spPr>
          <a:xfrm>
            <a:off x="1460138" y="66140"/>
            <a:ext cx="9170504" cy="1231106"/>
          </a:xfrm>
          <a:prstGeom prst="rect">
            <a:avLst/>
          </a:prstGeom>
        </p:spPr>
        <p:txBody>
          <a:bodyPr wrap="square">
            <a:spAutoFit/>
          </a:bodyPr>
          <a:lstStyle/>
          <a:p>
            <a:endParaRPr lang="fr-FR" dirty="0"/>
          </a:p>
          <a:p>
            <a:r>
              <a:rPr lang="fr-FR" sz="2800" b="1" dirty="0" smtClean="0"/>
              <a:t>24</a:t>
            </a:r>
            <a:r>
              <a:rPr lang="fr-FR" sz="2800" b="1" dirty="0"/>
              <a:t>) Ce pitbull pensait être le plus gros chien du parc. Ce n’est pas le cas :</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3746" y="365125"/>
            <a:ext cx="5546579" cy="6400764"/>
          </a:xfrm>
          <a:prstGeom prst="rect">
            <a:avLst/>
          </a:prstGeom>
          <a:effectLst>
            <a:softEdge rad="127000"/>
          </a:effectLst>
        </p:spPr>
      </p:pic>
      <p:sp>
        <p:nvSpPr>
          <p:cNvPr id="8" name="Rectangle 7"/>
          <p:cNvSpPr/>
          <p:nvPr/>
        </p:nvSpPr>
        <p:spPr>
          <a:xfrm>
            <a:off x="3756996" y="453694"/>
            <a:ext cx="4722960" cy="584775"/>
          </a:xfrm>
          <a:prstGeom prst="rect">
            <a:avLst/>
          </a:prstGeom>
        </p:spPr>
        <p:txBody>
          <a:bodyPr wrap="none">
            <a:spAutoFit/>
          </a:bodyPr>
          <a:lstStyle/>
          <a:p>
            <a:r>
              <a:rPr lang="fr-FR" sz="3200" b="1" dirty="0">
                <a:ln>
                  <a:solidFill>
                    <a:sysClr val="windowText" lastClr="000000"/>
                  </a:solidFill>
                </a:ln>
              </a:rPr>
              <a:t>25) Un hibou un peu bête :</a:t>
            </a: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843677"/>
            <a:ext cx="10677090" cy="5170646"/>
          </a:xfrm>
          <a:prstGeom prst="rect">
            <a:avLst/>
          </a:prstGeom>
        </p:spPr>
        <p:txBody>
          <a:bodyPr wrap="none">
            <a:spAutoFit/>
          </a:bodyPr>
          <a:lstStyle/>
          <a:p>
            <a:r>
              <a:rPr lang="fr-FR" sz="6600" b="1" dirty="0" smtClean="0"/>
              <a:t>                     C’était</a:t>
            </a:r>
          </a:p>
          <a:p>
            <a:r>
              <a:rPr lang="fr-FR" sz="6600" b="1" dirty="0" smtClean="0"/>
              <a:t>Ces </a:t>
            </a:r>
            <a:r>
              <a:rPr lang="fr-FR" sz="6600" b="1" dirty="0"/>
              <a:t>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a:t>
            </a:r>
            <a:r>
              <a:rPr lang="fr-FR" sz="6600" b="1" dirty="0" smtClean="0"/>
              <a:t>N°3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7061756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445</Words>
  <Application>Microsoft Office PowerPoint</Application>
  <PresentationFormat>Grand écran</PresentationFormat>
  <Paragraphs>76</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2019-01-01T15:07:43Z</dcterms:created>
  <dcterms:modified xsi:type="dcterms:W3CDTF">2019-01-20T20:04:24Z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