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3"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URAW+LXSziFbZYQiqz8LA==" hashData="WpsSXg6Tv9RHATSg4Lxi6TJ2TpJBbwnTM2GY5S+NHuX0vMeE8lRgkD9b2sFr+K1uKhhfI6+ihm8yNrDtYFtTr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441" autoAdjust="0"/>
    <p:restoredTop sz="94660"/>
  </p:normalViewPr>
  <p:slideViewPr>
    <p:cSldViewPr snapToGrid="0" showGuides="1">
      <p:cViewPr varScale="1">
        <p:scale>
          <a:sx n="77" d="100"/>
          <a:sy n="77" d="100"/>
        </p:scale>
        <p:origin x="540"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20/01/2019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345767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20/01/2019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20/01/2019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20/01/2019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20/01/2019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20/01/2019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2">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20/01/2019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1324267"/>
            <a:ext cx="10677090" cy="4154984"/>
          </a:xfrm>
          <a:prstGeom prst="rect">
            <a:avLst/>
          </a:prstGeom>
        </p:spPr>
        <p:txBody>
          <a:bodyPr wrap="none">
            <a:spAutoFit/>
          </a:bodyPr>
          <a:lstStyle/>
          <a:p>
            <a:r>
              <a:rPr lang="fr-FR" sz="6600" b="1" dirty="0"/>
              <a:t>Ces 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a:t>
            </a:r>
            <a:r>
              <a:rPr lang="fr-FR" sz="6600" b="1" dirty="0" smtClean="0"/>
              <a:t>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10000">
        <p:circle/>
        <p:sndAc>
          <p:stSnd loop="1">
            <p:snd r:embed="rId3" name="2016 Mardi Gras Freebourg_001.wav"/>
          </p:stSnd>
        </p:sndAc>
      </p:transition>
    </mc:Choice>
    <mc:Fallback xmlns="">
      <p:transition spd="slow" advTm="10000">
        <p:circle/>
        <p:sndAc>
          <p:stSnd loop="1">
            <p:snd r:embed="rId5" name="2016 Mardi Gras Freebourg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50518" y="40298"/>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516834" y="405423"/>
            <a:ext cx="11224591" cy="6247864"/>
          </a:xfrm>
          <a:prstGeom prst="rect">
            <a:avLst/>
          </a:prstGeom>
        </p:spPr>
        <p:txBody>
          <a:bodyPr wrap="square">
            <a:spAutoFit/>
          </a:bodyPr>
          <a:lstStyle/>
          <a:p>
            <a:r>
              <a:rPr lang="fr-FR" sz="4000" b="1" dirty="0"/>
              <a:t>Ah les animaux. Quand on a passé une mauvaise journée, rien de mieux que de rentrer chez soi et retrouver son chien ou son chat. Ces petites bêtes sont toujours pleines de surprises. Ce sont des sources inépuisables de moments drôles, mignons ou ridicules. Des petits moments qui font sourire et te garantissent d’être de bonne humeur au moins quelques instants dans la journée. Avec ces 25 photos, vous allez voir pourquoi c’est génial d’avoir un animal.</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323600" y="453694"/>
            <a:ext cx="7544799" cy="6350206"/>
          </a:xfrm>
          <a:prstGeom prst="rect">
            <a:avLst/>
          </a:prstGeom>
          <a:effectLst>
            <a:softEdge rad="127000"/>
          </a:effectLst>
        </p:spPr>
      </p:pic>
      <p:sp>
        <p:nvSpPr>
          <p:cNvPr id="10" name="Rectangle 9"/>
          <p:cNvSpPr/>
          <p:nvPr/>
        </p:nvSpPr>
        <p:spPr>
          <a:xfrm>
            <a:off x="3048000" y="5473005"/>
            <a:ext cx="6096000" cy="1384995"/>
          </a:xfrm>
          <a:prstGeom prst="rect">
            <a:avLst/>
          </a:prstGeom>
        </p:spPr>
        <p:txBody>
          <a:bodyPr>
            <a:spAutoFit/>
          </a:bodyPr>
          <a:lstStyle/>
          <a:p>
            <a:r>
              <a:rPr lang="fr-FR" sz="2800" b="1" dirty="0"/>
              <a:t>10) Il a décidé que la promenade était terminée donc maintenant il se laisse traîner.</a:t>
            </a:r>
          </a:p>
        </p:txBody>
      </p:sp>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43638" y="522476"/>
            <a:ext cx="6304722" cy="6304722"/>
          </a:xfrm>
          <a:prstGeom prst="rect">
            <a:avLst/>
          </a:prstGeom>
          <a:effectLst>
            <a:softEdge rad="127000"/>
          </a:effectLst>
        </p:spPr>
      </p:pic>
      <p:sp>
        <p:nvSpPr>
          <p:cNvPr id="10" name="Rectangle 9"/>
          <p:cNvSpPr/>
          <p:nvPr/>
        </p:nvSpPr>
        <p:spPr>
          <a:xfrm>
            <a:off x="2943638" y="5890582"/>
            <a:ext cx="6096000" cy="1508105"/>
          </a:xfrm>
          <a:prstGeom prst="rect">
            <a:avLst/>
          </a:prstGeom>
        </p:spPr>
        <p:txBody>
          <a:bodyPr>
            <a:spAutoFit/>
          </a:bodyPr>
          <a:lstStyle/>
          <a:p>
            <a:r>
              <a:rPr lang="fr-FR" sz="2800" b="1" dirty="0"/>
              <a:t>11) Même pour les animaux, un bon thé permet de se réchauffer.</a:t>
            </a:r>
          </a:p>
          <a:p>
            <a:endParaRPr lang="fr-FR" dirty="0"/>
          </a:p>
          <a:p>
            <a:r>
              <a:rPr lang="fr-FR" dirty="0"/>
              <a:t> </a:t>
            </a:r>
          </a:p>
        </p:txBody>
      </p:sp>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stretch>
            <a:fillRect/>
          </a:stretch>
        </p:blipFill>
        <p:spPr>
          <a:xfrm>
            <a:off x="1881807" y="471447"/>
            <a:ext cx="8428383" cy="6087166"/>
          </a:xfrm>
          <a:prstGeom prst="rect">
            <a:avLst/>
          </a:prstGeom>
          <a:effectLst>
            <a:softEdge rad="127000"/>
          </a:effectLst>
        </p:spPr>
      </p:pic>
      <p:sp>
        <p:nvSpPr>
          <p:cNvPr id="10" name="Rectangle 9"/>
          <p:cNvSpPr/>
          <p:nvPr/>
        </p:nvSpPr>
        <p:spPr>
          <a:xfrm>
            <a:off x="2034208" y="5173618"/>
            <a:ext cx="8123583" cy="1384995"/>
          </a:xfrm>
          <a:prstGeom prst="rect">
            <a:avLst/>
          </a:prstGeom>
        </p:spPr>
        <p:txBody>
          <a:bodyPr wrap="square">
            <a:spAutoFit/>
          </a:bodyPr>
          <a:lstStyle/>
          <a:p>
            <a:r>
              <a:rPr lang="fr-FR" sz="2800" b="1" dirty="0"/>
              <a:t>12) Ils mettent ce chien à l’adoption en fournissant cette photo. Le nombre de demandes a dû être incroyable !</a:t>
            </a:r>
          </a:p>
        </p:txBody>
      </p:sp>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stretch>
            <a:fillRect/>
          </a:stretch>
        </p:blipFill>
        <p:spPr>
          <a:xfrm>
            <a:off x="326023" y="403971"/>
            <a:ext cx="11539954" cy="6154642"/>
          </a:xfrm>
          <a:prstGeom prst="rect">
            <a:avLst/>
          </a:prstGeom>
          <a:effectLst>
            <a:softEdge rad="127000"/>
          </a:effectLst>
        </p:spPr>
      </p:pic>
      <p:sp>
        <p:nvSpPr>
          <p:cNvPr id="10" name="Rectangle 9"/>
          <p:cNvSpPr/>
          <p:nvPr/>
        </p:nvSpPr>
        <p:spPr>
          <a:xfrm>
            <a:off x="2373446" y="6297003"/>
            <a:ext cx="7892032" cy="523220"/>
          </a:xfrm>
          <a:prstGeom prst="rect">
            <a:avLst/>
          </a:prstGeom>
        </p:spPr>
        <p:txBody>
          <a:bodyPr wrap="none">
            <a:spAutoFit/>
          </a:bodyPr>
          <a:lstStyle/>
          <a:p>
            <a:r>
              <a:rPr lang="fr-FR" sz="2800" b="1" dirty="0">
                <a:ln>
                  <a:solidFill>
                    <a:sysClr val="windowText" lastClr="000000"/>
                  </a:solidFill>
                </a:ln>
              </a:rPr>
              <a:t>13) Quand un chien trouve un dentier, ça donne ça :</a:t>
            </a:r>
          </a:p>
        </p:txBody>
      </p:sp>
      <p:sp>
        <p:nvSpPr>
          <p:cNvPr id="11" name="Rectangle 10"/>
          <p:cNvSpPr/>
          <p:nvPr/>
        </p:nvSpPr>
        <p:spPr>
          <a:xfrm>
            <a:off x="1371600" y="375076"/>
            <a:ext cx="9452781" cy="923330"/>
          </a:xfrm>
          <a:prstGeom prst="rect">
            <a:avLst/>
          </a:prstGeom>
          <a:noFill/>
        </p:spPr>
        <p:txBody>
          <a:bodyPr wrap="none" lIns="91440" tIns="45720" rIns="91440" bIns="45720">
            <a:spAutoFit/>
          </a:bodyPr>
          <a:lstStyle/>
          <a:p>
            <a:pPr algn="ct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Oh juste comme ta belle mère ? </a:t>
            </a:r>
            <a:endParaRPr lang="fr-F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11">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11">
                                            <p:txEl>
                                              <p:pRg st="0" end="0"/>
                                            </p:txEl>
                                          </p:spTgt>
                                        </p:tgtEl>
                                        <p:attrNameLst>
                                          <p:attrName>ppt_w</p:attrName>
                                        </p:attrNameLst>
                                      </p:cBhvr>
                                    </p:anim>
                                    <p:anim by="(#ppt_w*0.50)" calcmode="lin" valueType="num">
                                      <p:cBhvr>
                                        <p:cTn id="24" dur="500" decel="50000" autoRev="1" fill="hold">
                                          <p:stCondLst>
                                            <p:cond delay="0"/>
                                          </p:stCondLst>
                                        </p:cTn>
                                        <p:tgtEl>
                                          <p:spTgt spid="11">
                                            <p:txEl>
                                              <p:pRg st="0" end="0"/>
                                            </p:txEl>
                                          </p:spTgt>
                                        </p:tgtEl>
                                        <p:attrNameLst>
                                          <p:attrName>ppt_x</p:attrName>
                                        </p:attrNameLst>
                                      </p:cBhvr>
                                    </p:anim>
                                    <p:anim from="(-#ppt_h/2)" to="(#ppt_y)" calcmode="lin" valueType="num">
                                      <p:cBhvr>
                                        <p:cTn id="25" dur="1000" fill="hold">
                                          <p:stCondLst>
                                            <p:cond delay="0"/>
                                          </p:stCondLst>
                                        </p:cTn>
                                        <p:tgtEl>
                                          <p:spTgt spid="11">
                                            <p:txEl>
                                              <p:pRg st="0" end="0"/>
                                            </p:txEl>
                                          </p:spTgt>
                                        </p:tgtEl>
                                        <p:attrNameLst>
                                          <p:attrName>ppt_y</p:attrName>
                                        </p:attrNameLst>
                                      </p:cBhvr>
                                    </p:anim>
                                    <p:animRot by="21600000">
                                      <p:cBhvr>
                                        <p:cTn id="26" dur="1000" fill="hold">
                                          <p:stCondLst>
                                            <p:cond delay="0"/>
                                          </p:stCondLst>
                                        </p:cTn>
                                        <p:tgtEl>
                                          <p:spTgt spid="11">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88511" y="416587"/>
            <a:ext cx="6614976" cy="6410611"/>
          </a:xfrm>
          <a:prstGeom prst="rect">
            <a:avLst/>
          </a:prstGeom>
          <a:effectLst>
            <a:softEdge rad="127000"/>
          </a:effectLst>
        </p:spPr>
      </p:pic>
      <p:sp>
        <p:nvSpPr>
          <p:cNvPr id="10" name="Rectangle 9"/>
          <p:cNvSpPr/>
          <p:nvPr/>
        </p:nvSpPr>
        <p:spPr>
          <a:xfrm>
            <a:off x="3047999" y="5744574"/>
            <a:ext cx="6096000" cy="954107"/>
          </a:xfrm>
          <a:prstGeom prst="rect">
            <a:avLst/>
          </a:prstGeom>
        </p:spPr>
        <p:txBody>
          <a:bodyPr>
            <a:spAutoFit/>
          </a:bodyPr>
          <a:lstStyle/>
          <a:p>
            <a:r>
              <a:rPr lang="fr-FR" sz="2800" b="1" dirty="0"/>
              <a:t>14) On dit à cette chatte qu’elle est jolie et elle répond comme ça :</a:t>
            </a:r>
          </a:p>
        </p:txBody>
      </p:sp>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17570" y="491017"/>
            <a:ext cx="6530009" cy="6329660"/>
          </a:xfrm>
          <a:prstGeom prst="rect">
            <a:avLst/>
          </a:prstGeom>
          <a:effectLst>
            <a:softEdge rad="127000"/>
          </a:effectLst>
        </p:spPr>
      </p:pic>
      <p:sp>
        <p:nvSpPr>
          <p:cNvPr id="10" name="Rectangle 9"/>
          <p:cNvSpPr/>
          <p:nvPr/>
        </p:nvSpPr>
        <p:spPr>
          <a:xfrm>
            <a:off x="2955235" y="453694"/>
            <a:ext cx="6243584" cy="1384995"/>
          </a:xfrm>
          <a:prstGeom prst="rect">
            <a:avLst/>
          </a:prstGeom>
        </p:spPr>
        <p:txBody>
          <a:bodyPr wrap="square">
            <a:spAutoFit/>
          </a:bodyPr>
          <a:lstStyle/>
          <a:p>
            <a:r>
              <a:rPr lang="fr-FR" sz="2800" b="1" dirty="0">
                <a:ln>
                  <a:solidFill>
                    <a:sysClr val="windowText" lastClr="000000"/>
                  </a:solidFill>
                </a:ln>
              </a:rPr>
              <a:t>15) Les 101 Dalmatiens dans la vraie vie (enfin plutôt le Solo Dalmatien dans ce cas) :</a:t>
            </a:r>
          </a:p>
        </p:txBody>
      </p:sp>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stretch>
            <a:fillRect/>
          </a:stretch>
        </p:blipFill>
        <p:spPr>
          <a:xfrm>
            <a:off x="1540564" y="494465"/>
            <a:ext cx="9011479" cy="6107780"/>
          </a:xfrm>
          <a:prstGeom prst="rect">
            <a:avLst/>
          </a:prstGeom>
          <a:effectLst>
            <a:softEdge rad="127000"/>
          </a:effectLst>
        </p:spPr>
      </p:pic>
      <p:sp>
        <p:nvSpPr>
          <p:cNvPr id="10" name="Rectangle 9"/>
          <p:cNvSpPr/>
          <p:nvPr/>
        </p:nvSpPr>
        <p:spPr>
          <a:xfrm>
            <a:off x="1540564" y="5344084"/>
            <a:ext cx="8885583" cy="1077218"/>
          </a:xfrm>
          <a:prstGeom prst="rect">
            <a:avLst/>
          </a:prstGeom>
        </p:spPr>
        <p:txBody>
          <a:bodyPr wrap="square">
            <a:spAutoFit/>
          </a:bodyPr>
          <a:lstStyle/>
          <a:p>
            <a:r>
              <a:rPr lang="fr-FR" sz="3200" b="1" dirty="0">
                <a:ln>
                  <a:solidFill>
                    <a:sysClr val="windowText" lastClr="000000"/>
                  </a:solidFill>
                </a:ln>
              </a:rPr>
              <a:t>16) En voyant ce téléphone, ce chien a posé pour la photo. Le résultat est beaucoup trop mignon :</a:t>
            </a:r>
          </a:p>
        </p:txBody>
      </p:sp>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a:blip r:embed="rId3"/>
          <a:stretch>
            <a:fillRect/>
          </a:stretch>
        </p:blipFill>
        <p:spPr>
          <a:xfrm>
            <a:off x="821634" y="397215"/>
            <a:ext cx="10548731" cy="6153427"/>
          </a:xfrm>
          <a:prstGeom prst="rect">
            <a:avLst/>
          </a:prstGeom>
          <a:effectLst>
            <a:softEdge rad="127000"/>
          </a:effectLst>
        </p:spPr>
      </p:pic>
      <p:sp>
        <p:nvSpPr>
          <p:cNvPr id="10" name="Rectangle 9"/>
          <p:cNvSpPr/>
          <p:nvPr/>
        </p:nvSpPr>
        <p:spPr>
          <a:xfrm>
            <a:off x="708560" y="5564445"/>
            <a:ext cx="10661805" cy="954107"/>
          </a:xfrm>
          <a:prstGeom prst="rect">
            <a:avLst/>
          </a:prstGeom>
        </p:spPr>
        <p:txBody>
          <a:bodyPr wrap="square">
            <a:spAutoFit/>
          </a:bodyPr>
          <a:lstStyle/>
          <a:p>
            <a:r>
              <a:rPr lang="fr-FR" sz="2800" b="1" dirty="0">
                <a:ln>
                  <a:solidFill>
                    <a:sysClr val="windowText" lastClr="000000"/>
                  </a:solidFill>
                </a:ln>
              </a:rPr>
              <a:t>17) Il ne voulait que son chat mouille son short quand il lui donnait son bain. Mais le félin en avait décidé autrement </a:t>
            </a:r>
            <a:r>
              <a:rPr lang="fr-FR" dirty="0"/>
              <a:t>:</a:t>
            </a:r>
          </a:p>
        </p:txBody>
      </p:sp>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0">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0">
                                            <p:txEl>
                                              <p:pRg st="0" end="0"/>
                                            </p:txEl>
                                          </p:spTgt>
                                        </p:tgtEl>
                                        <p:attrNameLst>
                                          <p:attrName>ppt_w</p:attrName>
                                        </p:attrNameLst>
                                      </p:cBhvr>
                                    </p:anim>
                                    <p:anim by="(#ppt_w*0.50)" calcmode="lin" valueType="num">
                                      <p:cBhvr>
                                        <p:cTn id="16" dur="500" decel="50000" autoRev="1" fill="hold">
                                          <p:stCondLst>
                                            <p:cond delay="0"/>
                                          </p:stCondLst>
                                        </p:cTn>
                                        <p:tgtEl>
                                          <p:spTgt spid="10">
                                            <p:txEl>
                                              <p:pRg st="0" end="0"/>
                                            </p:txEl>
                                          </p:spTgt>
                                        </p:tgtEl>
                                        <p:attrNameLst>
                                          <p:attrName>ppt_x</p:attrName>
                                        </p:attrNameLst>
                                      </p:cBhvr>
                                    </p:anim>
                                    <p:anim from="(-#ppt_h/2)" to="(#ppt_y)" calcmode="lin" valueType="num">
                                      <p:cBhvr>
                                        <p:cTn id="17" dur="1000" fill="hold">
                                          <p:stCondLst>
                                            <p:cond delay="0"/>
                                          </p:stCondLst>
                                        </p:cTn>
                                        <p:tgtEl>
                                          <p:spTgt spid="10">
                                            <p:txEl>
                                              <p:pRg st="0" end="0"/>
                                            </p:txEl>
                                          </p:spTgt>
                                        </p:tgtEl>
                                        <p:attrNameLst>
                                          <p:attrName>ppt_y</p:attrName>
                                        </p:attrNameLst>
                                      </p:cBhvr>
                                    </p:anim>
                                    <p:animRot by="21600000">
                                      <p:cBhvr>
                                        <p:cTn id="18"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20/01/2019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757455" y="843677"/>
            <a:ext cx="10677090" cy="5170646"/>
          </a:xfrm>
          <a:prstGeom prst="rect">
            <a:avLst/>
          </a:prstGeom>
        </p:spPr>
        <p:txBody>
          <a:bodyPr wrap="none">
            <a:spAutoFit/>
          </a:bodyPr>
          <a:lstStyle/>
          <a:p>
            <a:r>
              <a:rPr lang="fr-FR" sz="6600" b="1" dirty="0" smtClean="0"/>
              <a:t>                     C’était</a:t>
            </a:r>
          </a:p>
          <a:p>
            <a:r>
              <a:rPr lang="fr-FR" sz="6600" b="1" dirty="0" smtClean="0"/>
              <a:t>Ces </a:t>
            </a:r>
            <a:r>
              <a:rPr lang="fr-FR" sz="6600" b="1" dirty="0"/>
              <a:t>photos prouvent </a:t>
            </a:r>
            <a:r>
              <a:rPr lang="fr-FR" sz="6600" b="1" dirty="0" smtClean="0"/>
              <a:t>qu’avoir</a:t>
            </a:r>
          </a:p>
          <a:p>
            <a:r>
              <a:rPr lang="fr-FR" sz="6600" b="1" dirty="0" smtClean="0"/>
              <a:t> </a:t>
            </a:r>
            <a:r>
              <a:rPr lang="fr-FR" sz="6600" b="1" dirty="0"/>
              <a:t>des animaux, c’est la </a:t>
            </a:r>
            <a:r>
              <a:rPr lang="fr-FR" sz="6600" b="1" dirty="0" smtClean="0"/>
              <a:t>garantie</a:t>
            </a:r>
          </a:p>
          <a:p>
            <a:r>
              <a:rPr lang="fr-FR" sz="6600" b="1" dirty="0" smtClean="0"/>
              <a:t> </a:t>
            </a:r>
            <a:r>
              <a:rPr lang="fr-FR" sz="6600" b="1" dirty="0"/>
              <a:t>d’être de bonne </a:t>
            </a:r>
            <a:r>
              <a:rPr lang="fr-FR" sz="6600" b="1" dirty="0" smtClean="0"/>
              <a:t>humeur </a:t>
            </a:r>
            <a:r>
              <a:rPr lang="fr-FR" sz="6600" b="1" dirty="0" smtClean="0"/>
              <a:t>N°2 </a:t>
            </a:r>
            <a:endParaRPr lang="fr-FR" sz="6600" b="1" dirty="0" smtClean="0"/>
          </a:p>
          <a:p>
            <a:r>
              <a:rPr lang="fr-FR" sz="6600" b="1" dirty="0" smtClean="0"/>
              <a:t>                  par Lande</a:t>
            </a:r>
            <a:endParaRPr lang="fr-FR" sz="6600" b="1" dirty="0"/>
          </a:p>
        </p:txBody>
      </p:sp>
    </p:spTree>
    <p:extLst>
      <p:ext uri="{BB962C8B-B14F-4D97-AF65-F5344CB8AC3E}">
        <p14:creationId xmlns:p14="http://schemas.microsoft.com/office/powerpoint/2010/main" val="706175636"/>
      </p:ext>
    </p:extLst>
  </p:cSld>
  <p:clrMapOvr>
    <a:masterClrMapping/>
  </p:clrMapOvr>
  <mc:AlternateContent xmlns:mc="http://schemas.openxmlformats.org/markup-compatibility/2006" xmlns:p14="http://schemas.microsoft.com/office/powerpoint/2010/main">
    <mc:Choice Requires="p14">
      <p:transition spd="slow" p14:dur="6500" advTm="10000">
        <p:circle/>
      </p:transition>
    </mc:Choice>
    <mc:Fallback xmlns="">
      <p:transition spd="slow" advTm="10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8">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8">
                                            <p:txEl>
                                              <p:pRg st="4" end="4"/>
                                            </p:txEl>
                                          </p:spTgt>
                                        </p:tgtEl>
                                        <p:attrNameLst>
                                          <p:attrName>ppt_w</p:attrName>
                                        </p:attrNameLst>
                                      </p:cBhvr>
                                    </p:anim>
                                    <p:anim by="(#ppt_w*0.50)" calcmode="lin" valueType="num">
                                      <p:cBhvr>
                                        <p:cTn id="73" dur="500" decel="50000" autoRev="1" fill="hold">
                                          <p:stCondLst>
                                            <p:cond delay="0"/>
                                          </p:stCondLst>
                                        </p:cTn>
                                        <p:tgtEl>
                                          <p:spTgt spid="8">
                                            <p:txEl>
                                              <p:pRg st="4" end="4"/>
                                            </p:txEl>
                                          </p:spTgt>
                                        </p:tgtEl>
                                        <p:attrNameLst>
                                          <p:attrName>ppt_x</p:attrName>
                                        </p:attrNameLst>
                                      </p:cBhvr>
                                    </p:anim>
                                    <p:anim from="(-#ppt_h/2)" to="(#ppt_y)" calcmode="lin" valueType="num">
                                      <p:cBhvr>
                                        <p:cTn id="74" dur="1000" fill="hold">
                                          <p:stCondLst>
                                            <p:cond delay="0"/>
                                          </p:stCondLst>
                                        </p:cTn>
                                        <p:tgtEl>
                                          <p:spTgt spid="8">
                                            <p:txEl>
                                              <p:pRg st="4" end="4"/>
                                            </p:txEl>
                                          </p:spTgt>
                                        </p:tgtEl>
                                        <p:attrNameLst>
                                          <p:attrName>ppt_y</p:attrName>
                                        </p:attrNameLst>
                                      </p:cBhvr>
                                    </p:anim>
                                    <p:animRot by="21600000">
                                      <p:cBhvr>
                                        <p:cTn id="75" dur="1000" fill="hold">
                                          <p:stCondLst>
                                            <p:cond delay="0"/>
                                          </p:stCondLst>
                                        </p:cTn>
                                        <p:tgtEl>
                                          <p:spTgt spid="8">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88</TotalTime>
  <Words>474</Words>
  <Application>Microsoft Office PowerPoint</Application>
  <PresentationFormat>Grand écran</PresentationFormat>
  <Paragraphs>76</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21</cp:revision>
  <dcterms:created xsi:type="dcterms:W3CDTF">2019-01-01T15:07:43Z</dcterms:created>
  <dcterms:modified xsi:type="dcterms:W3CDTF">2019-01-20T19:45:00Z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