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8" r:id="rId3"/>
    <p:sldId id="259" r:id="rId4"/>
    <p:sldId id="260" r:id="rId5"/>
    <p:sldId id="261" r:id="rId6"/>
    <p:sldId id="262" r:id="rId7"/>
    <p:sldId id="263" r:id="rId8"/>
    <p:sldId id="264" r:id="rId9"/>
    <p:sldId id="265" r:id="rId10"/>
    <p:sldId id="266" r:id="rId11"/>
    <p:sldId id="274" r:id="rId12"/>
    <p:sldId id="273"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n31B3nm8PxorJHkbjyK4A==" hashData="nNDp+Sz8P42qYvCJFUgQOJ0xPlxhRh32l5xZn49gKI+LCFvv1NFJZOTzdY5OYgtNeNQ45NwH2ho8UuDySmT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41" autoAdjust="0"/>
    <p:restoredTop sz="94660"/>
  </p:normalViewPr>
  <p:slideViewPr>
    <p:cSldViewPr snapToGrid="0" showGuides="1">
      <p:cViewPr varScale="1">
        <p:scale>
          <a:sx n="77" d="100"/>
          <a:sy n="77" d="100"/>
        </p:scale>
        <p:origin x="54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102172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345767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57455" y="1324267"/>
            <a:ext cx="10677090" cy="4154984"/>
          </a:xfrm>
          <a:prstGeom prst="rect">
            <a:avLst/>
          </a:prstGeom>
        </p:spPr>
        <p:txBody>
          <a:bodyPr wrap="none">
            <a:spAutoFit/>
          </a:bodyPr>
          <a:lstStyle/>
          <a:p>
            <a:r>
              <a:rPr lang="fr-FR" sz="6600" b="1" dirty="0"/>
              <a:t>Ces photos prouvent </a:t>
            </a:r>
            <a:r>
              <a:rPr lang="fr-FR" sz="6600" b="1" dirty="0" smtClean="0"/>
              <a:t>qu’avoir</a:t>
            </a:r>
          </a:p>
          <a:p>
            <a:r>
              <a:rPr lang="fr-FR" sz="6600" b="1" dirty="0" smtClean="0"/>
              <a:t> </a:t>
            </a:r>
            <a:r>
              <a:rPr lang="fr-FR" sz="6600" b="1" dirty="0"/>
              <a:t>des animaux, c’est la </a:t>
            </a:r>
            <a:r>
              <a:rPr lang="fr-FR" sz="6600" b="1" dirty="0" smtClean="0"/>
              <a:t>garantie</a:t>
            </a:r>
          </a:p>
          <a:p>
            <a:r>
              <a:rPr lang="fr-FR" sz="6600" b="1" dirty="0" smtClean="0"/>
              <a:t> </a:t>
            </a:r>
            <a:r>
              <a:rPr lang="fr-FR" sz="6600" b="1" dirty="0"/>
              <a:t>d’être de bonne </a:t>
            </a:r>
            <a:r>
              <a:rPr lang="fr-FR" sz="6600" b="1" dirty="0" smtClean="0"/>
              <a:t>humeur N°1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2016 Mardi Gras Freebourg_001.wav"/>
          </p:stSnd>
        </p:sndAc>
      </p:transition>
    </mc:Choice>
    <mc:Fallback>
      <p:transition spd="slow" advTm="10000">
        <p:circle/>
        <p:sndAc>
          <p:stSnd loop="1">
            <p:snd r:embed="rId3" name="2016 Mardi Gras Freebourg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50518" y="40298"/>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516834" y="405423"/>
            <a:ext cx="11224591" cy="6247864"/>
          </a:xfrm>
          <a:prstGeom prst="rect">
            <a:avLst/>
          </a:prstGeom>
        </p:spPr>
        <p:txBody>
          <a:bodyPr wrap="square">
            <a:spAutoFit/>
          </a:bodyPr>
          <a:lstStyle/>
          <a:p>
            <a:r>
              <a:rPr lang="fr-FR" sz="4000" b="1" dirty="0"/>
              <a:t>Ah les animaux. Quand on a passé une mauvaise journée, rien de mieux que de rentrer chez soi et retrouver son chien ou son chat. Ces petites bêtes sont toujours pleines de surprises. Ce sont des sources inépuisables de moments drôles, mignons ou ridicules. Des petits moments qui font sourire et te garantissent d’être de bonne humeur au moins quelques instants dans la journée. Avec ces 25 photos, vous allez voir pourquoi c’est génial d’avoir un animal.</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7083" y="420449"/>
            <a:ext cx="6450496" cy="6406750"/>
          </a:xfrm>
          <a:prstGeom prst="rect">
            <a:avLst/>
          </a:prstGeom>
          <a:effectLst>
            <a:softEdge rad="127000"/>
          </a:effectLst>
        </p:spPr>
      </p:pic>
      <p:sp>
        <p:nvSpPr>
          <p:cNvPr id="9" name="Rectangle 8"/>
          <p:cNvSpPr/>
          <p:nvPr/>
        </p:nvSpPr>
        <p:spPr>
          <a:xfrm>
            <a:off x="3177199" y="5259640"/>
            <a:ext cx="6096000" cy="1384995"/>
          </a:xfrm>
          <a:prstGeom prst="rect">
            <a:avLst/>
          </a:prstGeom>
        </p:spPr>
        <p:txBody>
          <a:bodyPr>
            <a:spAutoFit/>
          </a:bodyPr>
          <a:lstStyle/>
          <a:p>
            <a:r>
              <a:rPr lang="fr-FR" sz="2800" b="1" dirty="0">
                <a:ln>
                  <a:solidFill>
                    <a:sysClr val="windowText" lastClr="000000"/>
                  </a:solidFill>
                </a:ln>
              </a:rPr>
              <a:t>1) Ce chat a la même réaction que tous les célibataires qui voient un couple s’embrasser.</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8984" y="443170"/>
            <a:ext cx="6410739" cy="6384028"/>
          </a:xfrm>
          <a:prstGeom prst="rect">
            <a:avLst/>
          </a:prstGeom>
          <a:effectLst>
            <a:softEdge rad="127000"/>
          </a:effectLst>
        </p:spPr>
      </p:pic>
      <p:sp>
        <p:nvSpPr>
          <p:cNvPr id="8" name="Rectangle 7"/>
          <p:cNvSpPr/>
          <p:nvPr/>
        </p:nvSpPr>
        <p:spPr>
          <a:xfrm>
            <a:off x="3063819" y="6127900"/>
            <a:ext cx="6204904" cy="523220"/>
          </a:xfrm>
          <a:prstGeom prst="rect">
            <a:avLst/>
          </a:prstGeom>
        </p:spPr>
        <p:txBody>
          <a:bodyPr wrap="none">
            <a:spAutoFit/>
          </a:bodyPr>
          <a:lstStyle/>
          <a:p>
            <a:r>
              <a:rPr lang="fr-FR" sz="2800" b="1" dirty="0">
                <a:ln>
                  <a:solidFill>
                    <a:schemeClr val="bg1"/>
                  </a:solidFill>
                </a:ln>
              </a:rPr>
              <a:t>2) Ce chien semble ADORER les carottes.</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209117" y="365125"/>
            <a:ext cx="7773766" cy="6445747"/>
          </a:xfrm>
          <a:prstGeom prst="rect">
            <a:avLst/>
          </a:prstGeom>
          <a:effectLst>
            <a:softEdge rad="127000"/>
          </a:effectLst>
        </p:spPr>
      </p:pic>
      <p:sp>
        <p:nvSpPr>
          <p:cNvPr id="8" name="Rectangle 7"/>
          <p:cNvSpPr/>
          <p:nvPr/>
        </p:nvSpPr>
        <p:spPr>
          <a:xfrm>
            <a:off x="1892777" y="542263"/>
            <a:ext cx="8625246" cy="523220"/>
          </a:xfrm>
          <a:prstGeom prst="rect">
            <a:avLst/>
          </a:prstGeom>
        </p:spPr>
        <p:txBody>
          <a:bodyPr wrap="none">
            <a:spAutoFit/>
          </a:bodyPr>
          <a:lstStyle/>
          <a:p>
            <a:r>
              <a:rPr lang="fr-FR" sz="2800" b="1" dirty="0"/>
              <a:t>3) A quoi ce chat peut-il penser en voyant ces crevettes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7807" y="453694"/>
            <a:ext cx="6043781" cy="6396335"/>
          </a:xfrm>
          <a:prstGeom prst="rect">
            <a:avLst/>
          </a:prstGeom>
          <a:effectLst>
            <a:softEdge rad="127000"/>
          </a:effectLst>
        </p:spPr>
      </p:pic>
      <p:sp>
        <p:nvSpPr>
          <p:cNvPr id="8" name="Rectangle 7"/>
          <p:cNvSpPr/>
          <p:nvPr/>
        </p:nvSpPr>
        <p:spPr>
          <a:xfrm>
            <a:off x="2485569" y="445723"/>
            <a:ext cx="7119641" cy="523220"/>
          </a:xfrm>
          <a:prstGeom prst="rect">
            <a:avLst/>
          </a:prstGeom>
        </p:spPr>
        <p:txBody>
          <a:bodyPr wrap="none">
            <a:spAutoFit/>
          </a:bodyPr>
          <a:lstStyle/>
          <a:p>
            <a:r>
              <a:rPr lang="fr-FR" sz="2800" b="1" dirty="0"/>
              <a:t>4) Pas évident de bosser avec ce genre de chat</a:t>
            </a:r>
            <a:r>
              <a:rPr lang="fr-FR" dirty="0"/>
              <a:t>.</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1224" y="430863"/>
            <a:ext cx="5469550" cy="6396335"/>
          </a:xfrm>
          <a:prstGeom prst="rect">
            <a:avLst/>
          </a:prstGeom>
          <a:effectLst>
            <a:softEdge rad="127000"/>
          </a:effectLst>
        </p:spPr>
      </p:pic>
      <p:sp>
        <p:nvSpPr>
          <p:cNvPr id="8" name="Rectangle 7"/>
          <p:cNvSpPr/>
          <p:nvPr/>
        </p:nvSpPr>
        <p:spPr>
          <a:xfrm>
            <a:off x="3416043" y="5457604"/>
            <a:ext cx="6096000" cy="1384995"/>
          </a:xfrm>
          <a:prstGeom prst="rect">
            <a:avLst/>
          </a:prstGeom>
        </p:spPr>
        <p:txBody>
          <a:bodyPr>
            <a:spAutoFit/>
          </a:bodyPr>
          <a:lstStyle/>
          <a:p>
            <a:r>
              <a:rPr lang="fr-FR" sz="2800" b="1" dirty="0">
                <a:ln>
                  <a:solidFill>
                    <a:schemeClr val="bg1"/>
                  </a:solidFill>
                </a:ln>
              </a:rPr>
              <a:t>5) Il voulait prendre un bain tranquillement mais son chien en a décidé autrement.</a:t>
            </a: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632871" y="365125"/>
            <a:ext cx="6858000" cy="6419850"/>
          </a:xfrm>
          <a:prstGeom prst="rect">
            <a:avLst/>
          </a:prstGeom>
          <a:effectLst>
            <a:softEdge rad="127000"/>
          </a:effectLst>
        </p:spPr>
      </p:pic>
      <p:sp>
        <p:nvSpPr>
          <p:cNvPr id="8" name="Rectangle 7"/>
          <p:cNvSpPr/>
          <p:nvPr/>
        </p:nvSpPr>
        <p:spPr>
          <a:xfrm>
            <a:off x="3463127" y="461665"/>
            <a:ext cx="6096000" cy="954107"/>
          </a:xfrm>
          <a:prstGeom prst="rect">
            <a:avLst/>
          </a:prstGeom>
        </p:spPr>
        <p:txBody>
          <a:bodyPr>
            <a:spAutoFit/>
          </a:bodyPr>
          <a:lstStyle/>
          <a:p>
            <a:r>
              <a:rPr lang="fr-FR" sz="2800" b="1" dirty="0">
                <a:ln>
                  <a:solidFill>
                    <a:schemeClr val="bg1"/>
                  </a:solidFill>
                </a:ln>
              </a:rPr>
              <a:t>6) Visiblement, il n’a pas compris comment il fallait boire au robinet.</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987323" y="453694"/>
            <a:ext cx="8217354" cy="6163016"/>
          </a:xfrm>
          <a:prstGeom prst="rect">
            <a:avLst/>
          </a:prstGeom>
          <a:effectLst>
            <a:softEdge rad="127000"/>
          </a:effectLst>
        </p:spPr>
      </p:pic>
      <p:sp>
        <p:nvSpPr>
          <p:cNvPr id="8" name="Rectangle 7"/>
          <p:cNvSpPr/>
          <p:nvPr/>
        </p:nvSpPr>
        <p:spPr>
          <a:xfrm>
            <a:off x="2190901" y="5173618"/>
            <a:ext cx="8013776" cy="1384995"/>
          </a:xfrm>
          <a:prstGeom prst="rect">
            <a:avLst/>
          </a:prstGeom>
        </p:spPr>
        <p:txBody>
          <a:bodyPr wrap="square">
            <a:spAutoFit/>
          </a:bodyPr>
          <a:lstStyle/>
          <a:p>
            <a:r>
              <a:rPr lang="fr-FR" sz="2800" b="1" dirty="0">
                <a:ln>
                  <a:solidFill>
                    <a:schemeClr val="bg1"/>
                  </a:solidFill>
                </a:ln>
              </a:rPr>
              <a:t>7) Il a tout le confort nécessaire autour de lui, mais ce chat préfère s’asseoir sur des œufs. Pourquoi pas après tout.</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24157" y="271131"/>
            <a:ext cx="6323422" cy="6437595"/>
          </a:xfrm>
          <a:prstGeom prst="rect">
            <a:avLst/>
          </a:prstGeom>
          <a:effectLst>
            <a:softEdge rad="127000"/>
          </a:effectLst>
        </p:spPr>
      </p:pic>
      <p:sp>
        <p:nvSpPr>
          <p:cNvPr id="8" name="Rectangle 7"/>
          <p:cNvSpPr/>
          <p:nvPr/>
        </p:nvSpPr>
        <p:spPr>
          <a:xfrm>
            <a:off x="3211660" y="5382967"/>
            <a:ext cx="5948416" cy="1384995"/>
          </a:xfrm>
          <a:prstGeom prst="rect">
            <a:avLst/>
          </a:prstGeom>
        </p:spPr>
        <p:txBody>
          <a:bodyPr wrap="square">
            <a:spAutoFit/>
          </a:bodyPr>
          <a:lstStyle/>
          <a:p>
            <a:r>
              <a:rPr lang="fr-FR" sz="2800" b="1" dirty="0"/>
              <a:t>8) A chaque promenade, ce chien doit s’arrêter pour voir son </a:t>
            </a:r>
            <a:r>
              <a:rPr lang="fr-FR" sz="2800" b="1" dirty="0" err="1"/>
              <a:t>crush</a:t>
            </a:r>
            <a:r>
              <a:rPr lang="fr-FR" sz="2800" b="1" dirty="0"/>
              <a:t>. Si ça c’est pas mignon.</a:t>
            </a:r>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69773" y="398781"/>
            <a:ext cx="8852453" cy="6159832"/>
          </a:xfrm>
          <a:prstGeom prst="rect">
            <a:avLst/>
          </a:prstGeom>
          <a:effectLst>
            <a:softEdge rad="127000"/>
          </a:effectLst>
        </p:spPr>
      </p:pic>
      <p:sp>
        <p:nvSpPr>
          <p:cNvPr id="8" name="Rectangle 7"/>
          <p:cNvSpPr/>
          <p:nvPr/>
        </p:nvSpPr>
        <p:spPr>
          <a:xfrm>
            <a:off x="1785256" y="5570850"/>
            <a:ext cx="8621485" cy="954107"/>
          </a:xfrm>
          <a:prstGeom prst="rect">
            <a:avLst/>
          </a:prstGeom>
        </p:spPr>
        <p:txBody>
          <a:bodyPr wrap="square">
            <a:spAutoFit/>
          </a:bodyPr>
          <a:lstStyle/>
          <a:p>
            <a:r>
              <a:rPr lang="fr-FR" sz="2800" b="1" dirty="0"/>
              <a:t>9) Une enfant voulait s’entraîner à se mettre du vernis, elle a donc expérimenté sur son chien.</a:t>
            </a:r>
          </a:p>
        </p:txBody>
      </p:sp>
    </p:spTree>
    <p:extLst>
      <p:ext uri="{BB962C8B-B14F-4D97-AF65-F5344CB8AC3E}">
        <p14:creationId xmlns:p14="http://schemas.microsoft.com/office/powerpoint/2010/main" val="341967134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57455" y="1324267"/>
            <a:ext cx="10677090" cy="4154984"/>
          </a:xfrm>
          <a:prstGeom prst="rect">
            <a:avLst/>
          </a:prstGeom>
        </p:spPr>
        <p:txBody>
          <a:bodyPr wrap="none">
            <a:spAutoFit/>
          </a:bodyPr>
          <a:lstStyle/>
          <a:p>
            <a:r>
              <a:rPr lang="fr-FR" sz="6600" b="1" dirty="0"/>
              <a:t>Ces photos prouvent </a:t>
            </a:r>
            <a:r>
              <a:rPr lang="fr-FR" sz="6600" b="1" dirty="0" smtClean="0"/>
              <a:t>qu’avoir</a:t>
            </a:r>
          </a:p>
          <a:p>
            <a:r>
              <a:rPr lang="fr-FR" sz="6600" b="1" dirty="0" smtClean="0"/>
              <a:t> </a:t>
            </a:r>
            <a:r>
              <a:rPr lang="fr-FR" sz="6600" b="1" dirty="0"/>
              <a:t>des animaux, c’est la </a:t>
            </a:r>
            <a:r>
              <a:rPr lang="fr-FR" sz="6600" b="1" dirty="0" smtClean="0"/>
              <a:t>garantie</a:t>
            </a:r>
          </a:p>
          <a:p>
            <a:r>
              <a:rPr lang="fr-FR" sz="6600" b="1" dirty="0" smtClean="0"/>
              <a:t> </a:t>
            </a:r>
            <a:r>
              <a:rPr lang="fr-FR" sz="6600" b="1" dirty="0"/>
              <a:t>d’être de bonne </a:t>
            </a:r>
            <a:r>
              <a:rPr lang="fr-FR" sz="6600" b="1" dirty="0" smtClean="0"/>
              <a:t>humeur N°1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70617563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480</Words>
  <Application>Microsoft Office PowerPoint</Application>
  <PresentationFormat>Grand écran</PresentationFormat>
  <Paragraphs>78</Paragraphs>
  <Slides>12</Slides>
  <Notes>12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12</vt:i4>
      </vt:variant>
    </vt:vector>
  </HeadingPairs>
  <TitlesOfParts>
    <vt:vector size="16"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2019-01-01T15:07:43Z</dcterms:created>
  <dcterms:modified xsi:type="dcterms:W3CDTF">2019-01-20T19:23:17Z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