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9"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K+rw8F23QGnXeE/Skpsgg==" hashData="eY0r09E2j8oXsVFLyqvVtgR65YU5aE/5My6S2LOlq1C3VcRQOhwrI3+HEE+GrHvTc+VvpBENPnf9B59LSbl2e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3" d="100"/>
          <a:sy n="73" d="100"/>
        </p:scale>
        <p:origin x="54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05804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68516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398255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152072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5755670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463379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6847310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725676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6753123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354417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4229834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40827676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1431333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410484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13791627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41085926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2654220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744054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3075285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15499441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2916781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28968238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25</a:t>
            </a:fld>
            <a:endParaRPr lang="fr-FR"/>
          </a:p>
        </p:txBody>
      </p:sp>
    </p:spTree>
    <p:extLst>
      <p:ext uri="{BB962C8B-B14F-4D97-AF65-F5344CB8AC3E}">
        <p14:creationId xmlns:p14="http://schemas.microsoft.com/office/powerpoint/2010/main" val="6171627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26</a:t>
            </a:fld>
            <a:endParaRPr lang="fr-FR"/>
          </a:p>
        </p:txBody>
      </p:sp>
    </p:spTree>
    <p:extLst>
      <p:ext uri="{BB962C8B-B14F-4D97-AF65-F5344CB8AC3E}">
        <p14:creationId xmlns:p14="http://schemas.microsoft.com/office/powerpoint/2010/main" val="17008734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27</a:t>
            </a:fld>
            <a:endParaRPr lang="fr-FR"/>
          </a:p>
        </p:txBody>
      </p:sp>
    </p:spTree>
    <p:extLst>
      <p:ext uri="{BB962C8B-B14F-4D97-AF65-F5344CB8AC3E}">
        <p14:creationId xmlns:p14="http://schemas.microsoft.com/office/powerpoint/2010/main" val="42152464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28</a:t>
            </a:fld>
            <a:endParaRPr lang="fr-FR"/>
          </a:p>
        </p:txBody>
      </p:sp>
    </p:spTree>
    <p:extLst>
      <p:ext uri="{BB962C8B-B14F-4D97-AF65-F5344CB8AC3E}">
        <p14:creationId xmlns:p14="http://schemas.microsoft.com/office/powerpoint/2010/main" val="14214434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29</a:t>
            </a:fld>
            <a:endParaRPr lang="fr-FR"/>
          </a:p>
        </p:txBody>
      </p:sp>
    </p:spTree>
    <p:extLst>
      <p:ext uri="{BB962C8B-B14F-4D97-AF65-F5344CB8AC3E}">
        <p14:creationId xmlns:p14="http://schemas.microsoft.com/office/powerpoint/2010/main" val="38486116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30</a:t>
            </a:fld>
            <a:endParaRPr lang="fr-FR"/>
          </a:p>
        </p:txBody>
      </p:sp>
    </p:spTree>
    <p:extLst>
      <p:ext uri="{BB962C8B-B14F-4D97-AF65-F5344CB8AC3E}">
        <p14:creationId xmlns:p14="http://schemas.microsoft.com/office/powerpoint/2010/main" val="32013078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31</a:t>
            </a:fld>
            <a:endParaRPr lang="fr-FR"/>
          </a:p>
        </p:txBody>
      </p:sp>
    </p:spTree>
    <p:extLst>
      <p:ext uri="{BB962C8B-B14F-4D97-AF65-F5344CB8AC3E}">
        <p14:creationId xmlns:p14="http://schemas.microsoft.com/office/powerpoint/2010/main" val="33774107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32</a:t>
            </a:fld>
            <a:endParaRPr lang="fr-FR"/>
          </a:p>
        </p:txBody>
      </p:sp>
    </p:spTree>
    <p:extLst>
      <p:ext uri="{BB962C8B-B14F-4D97-AF65-F5344CB8AC3E}">
        <p14:creationId xmlns:p14="http://schemas.microsoft.com/office/powerpoint/2010/main" val="24318723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33</a:t>
            </a:fld>
            <a:endParaRPr lang="fr-FR"/>
          </a:p>
        </p:txBody>
      </p:sp>
    </p:spTree>
    <p:extLst>
      <p:ext uri="{BB962C8B-B14F-4D97-AF65-F5344CB8AC3E}">
        <p14:creationId xmlns:p14="http://schemas.microsoft.com/office/powerpoint/2010/main" val="2994896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21/09/2021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21/09/2021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21/09/2021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21/09/2021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32.pn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782129" y="-228925"/>
            <a:ext cx="10903788" cy="6247864"/>
          </a:xfrm>
          <a:prstGeom prst="rect">
            <a:avLst/>
          </a:prstGeom>
        </p:spPr>
        <p:txBody>
          <a:bodyPr wrap="square">
            <a:spAutoFit/>
          </a:bodyPr>
          <a:lstStyle/>
          <a:p>
            <a:endParaRPr lang="fr-FR" sz="8000" b="1" dirty="0"/>
          </a:p>
          <a:p>
            <a:r>
              <a:rPr lang="fr-FR" sz="8000" b="1" dirty="0"/>
              <a:t>Avant-après : à quoi ressemblaient ces 30 stars quand elles étaient enfants ?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14:vortex dir="r"/>
        <p:sndAc>
          <p:stSnd loop="1">
            <p:snd r:embed="rId3" name="479298_gilles_mercier_001.wav"/>
          </p:stSnd>
        </p:sndAc>
      </p:transition>
    </mc:Choice>
    <mc:Fallback xmlns="">
      <p:transition spd="slow" advTm="8000">
        <p:fade/>
        <p:sndAc>
          <p:stSnd loop="1">
            <p:snd r:embed="rId5" name="479298_gilles_mercier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1" end="1"/>
                                            </p:txEl>
                                          </p:spTgt>
                                        </p:tgtEl>
                                        <p:attrNameLst>
                                          <p:attrName>ppt_w</p:attrName>
                                        </p:attrNameLst>
                                      </p:cBhvr>
                                    </p:anim>
                                    <p:anim by="(#ppt_w*0.50)" calcmode="lin" valueType="num">
                                      <p:cBhvr>
                                        <p:cTn id="23" dur="500" decel="50000" autoRev="1" fill="hold">
                                          <p:stCondLst>
                                            <p:cond delay="0"/>
                                          </p:stCondLst>
                                        </p:cTn>
                                        <p:tgtEl>
                                          <p:spTgt spid="3">
                                            <p:txEl>
                                              <p:pRg st="1" end="1"/>
                                            </p:txEl>
                                          </p:spTgt>
                                        </p:tgtEl>
                                        <p:attrNameLst>
                                          <p:attrName>ppt_x</p:attrName>
                                        </p:attrNameLst>
                                      </p:cBhvr>
                                    </p:anim>
                                    <p:anim from="(-#ppt_h/2)" to="(#ppt_y)" calcmode="lin" valueType="num">
                                      <p:cBhvr>
                                        <p:cTn id="24" dur="1000" fill="hold">
                                          <p:stCondLst>
                                            <p:cond delay="0"/>
                                          </p:stCondLst>
                                        </p:cTn>
                                        <p:tgtEl>
                                          <p:spTgt spid="3">
                                            <p:txEl>
                                              <p:pRg st="1" end="1"/>
                                            </p:txEl>
                                          </p:spTgt>
                                        </p:tgtEl>
                                        <p:attrNameLst>
                                          <p:attrName>ppt_y</p:attrName>
                                        </p:attrNameLst>
                                      </p:cBhvr>
                                    </p:anim>
                                    <p:animRot by="21600000">
                                      <p:cBhvr>
                                        <p:cTn id="25"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24069" y="1150997"/>
            <a:ext cx="11343860" cy="5016758"/>
          </a:xfrm>
          <a:prstGeom prst="rect">
            <a:avLst/>
          </a:prstGeom>
        </p:spPr>
        <p:txBody>
          <a:bodyPr wrap="square">
            <a:spAutoFit/>
          </a:bodyPr>
          <a:lstStyle/>
          <a:p>
            <a:r>
              <a:rPr lang="fr-FR" sz="3200" b="1" dirty="0"/>
              <a:t>Lorsque nous regardons avec admiration nos stars préférées, il nous arrive parfois d’oublier que ce sont de simples êtres humains et qu’ils ont eu une enfance avant que nous les connaissions !</a:t>
            </a:r>
          </a:p>
          <a:p>
            <a:endParaRPr lang="fr-FR" sz="3200" b="1" dirty="0"/>
          </a:p>
          <a:p>
            <a:r>
              <a:rPr lang="fr-FR" sz="3200" b="1" dirty="0"/>
              <a:t>Les photos de notre enfance racontent de grandes histoires sur ce que nous sommes et d’où nous venons. Il faut avouer que les moments où vos parents se font une joie de ressortir les photos de vous pour les montrer à votre nouveau copain ou votre nouvelle copine sont parfois terriblement gênants. Ce qui fait plaisir à voir c’est que les stars n’ont pas échappé à cette règle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4856754" y="365125"/>
            <a:ext cx="2520562" cy="523220"/>
          </a:xfrm>
          <a:prstGeom prst="rect">
            <a:avLst/>
          </a:prstGeom>
        </p:spPr>
        <p:txBody>
          <a:bodyPr wrap="none">
            <a:spAutoFit/>
          </a:bodyPr>
          <a:lstStyle/>
          <a:p>
            <a:r>
              <a:rPr lang="fr-FR" sz="2800" b="1" dirty="0"/>
              <a:t>1/ Ryan Gosling</a:t>
            </a:r>
          </a:p>
        </p:txBody>
      </p:sp>
      <p:pic>
        <p:nvPicPr>
          <p:cNvPr id="8" name="Image 7"/>
          <p:cNvPicPr>
            <a:picLocks noChangeAspect="1"/>
          </p:cNvPicPr>
          <p:nvPr/>
        </p:nvPicPr>
        <p:blipFill>
          <a:blip r:embed="rId3"/>
          <a:stretch>
            <a:fillRect/>
          </a:stretch>
        </p:blipFill>
        <p:spPr>
          <a:xfrm>
            <a:off x="2198517" y="920193"/>
            <a:ext cx="7794966" cy="5445340"/>
          </a:xfrm>
          <a:prstGeom prst="rect">
            <a:avLst/>
          </a:prstGeom>
          <a:effectLst>
            <a:softEdge rad="127000"/>
          </a:effectLst>
        </p:spPr>
      </p:pic>
    </p:spTree>
    <p:extLst>
      <p:ext uri="{BB962C8B-B14F-4D97-AF65-F5344CB8AC3E}">
        <p14:creationId xmlns:p14="http://schemas.microsoft.com/office/powerpoint/2010/main" val="2337583560"/>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1936335" y="826790"/>
            <a:ext cx="8361399" cy="5841034"/>
          </a:xfrm>
          <a:prstGeom prst="rect">
            <a:avLst/>
          </a:prstGeom>
          <a:effectLst>
            <a:softEdge rad="127000"/>
          </a:effectLst>
        </p:spPr>
      </p:pic>
      <p:sp>
        <p:nvSpPr>
          <p:cNvPr id="3" name="Rectangle 2"/>
          <p:cNvSpPr/>
          <p:nvPr/>
        </p:nvSpPr>
        <p:spPr>
          <a:xfrm>
            <a:off x="4788306" y="365125"/>
            <a:ext cx="2657459" cy="523220"/>
          </a:xfrm>
          <a:prstGeom prst="rect">
            <a:avLst/>
          </a:prstGeom>
        </p:spPr>
        <p:txBody>
          <a:bodyPr wrap="none">
            <a:spAutoFit/>
          </a:bodyPr>
          <a:lstStyle/>
          <a:p>
            <a:r>
              <a:rPr lang="fr-FR" sz="2800" b="1" dirty="0"/>
              <a:t>2/ Angelina Jolie</a:t>
            </a:r>
          </a:p>
        </p:txBody>
      </p:sp>
    </p:spTree>
    <p:extLst>
      <p:ext uri="{BB962C8B-B14F-4D97-AF65-F5344CB8AC3E}">
        <p14:creationId xmlns:p14="http://schemas.microsoft.com/office/powerpoint/2010/main" val="1122250932"/>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4368378" y="365125"/>
            <a:ext cx="3455241" cy="523220"/>
          </a:xfrm>
          <a:prstGeom prst="rect">
            <a:avLst/>
          </a:prstGeom>
        </p:spPr>
        <p:txBody>
          <a:bodyPr wrap="none">
            <a:spAutoFit/>
          </a:bodyPr>
          <a:lstStyle/>
          <a:p>
            <a:r>
              <a:rPr lang="fr-FR" sz="2800" b="1" dirty="0"/>
              <a:t>4/ Leonardo Di </a:t>
            </a:r>
            <a:r>
              <a:rPr lang="fr-FR" sz="2800" b="1" dirty="0" err="1"/>
              <a:t>Caprio</a:t>
            </a:r>
            <a:endParaRPr lang="fr-FR" sz="2800" b="1" dirty="0"/>
          </a:p>
        </p:txBody>
      </p:sp>
      <p:pic>
        <p:nvPicPr>
          <p:cNvPr id="3" name="Image 2"/>
          <p:cNvPicPr>
            <a:picLocks noChangeAspect="1"/>
          </p:cNvPicPr>
          <p:nvPr/>
        </p:nvPicPr>
        <p:blipFill>
          <a:blip r:embed="rId3"/>
          <a:stretch>
            <a:fillRect/>
          </a:stretch>
        </p:blipFill>
        <p:spPr>
          <a:xfrm>
            <a:off x="1676087" y="888345"/>
            <a:ext cx="9043092" cy="5361262"/>
          </a:xfrm>
          <a:prstGeom prst="rect">
            <a:avLst/>
          </a:prstGeom>
          <a:effectLst>
            <a:softEdge rad="127000"/>
          </a:effectLst>
        </p:spPr>
      </p:pic>
    </p:spTree>
    <p:extLst>
      <p:ext uri="{BB962C8B-B14F-4D97-AF65-F5344CB8AC3E}">
        <p14:creationId xmlns:p14="http://schemas.microsoft.com/office/powerpoint/2010/main" val="3976029691"/>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4343120" y="365125"/>
            <a:ext cx="3547831" cy="523220"/>
          </a:xfrm>
          <a:prstGeom prst="rect">
            <a:avLst/>
          </a:prstGeom>
        </p:spPr>
        <p:txBody>
          <a:bodyPr wrap="none">
            <a:spAutoFit/>
          </a:bodyPr>
          <a:lstStyle/>
          <a:p>
            <a:r>
              <a:rPr lang="fr-FR" sz="2800" b="1" dirty="0"/>
              <a:t>5/ </a:t>
            </a:r>
            <a:r>
              <a:rPr lang="fr-FR" sz="2800" b="1" dirty="0" err="1"/>
              <a:t>Chloe</a:t>
            </a:r>
            <a:r>
              <a:rPr lang="fr-FR" sz="2800" b="1" dirty="0"/>
              <a:t> Grace </a:t>
            </a:r>
            <a:r>
              <a:rPr lang="fr-FR" sz="2800" b="1" dirty="0" err="1"/>
              <a:t>Moretz</a:t>
            </a:r>
            <a:endParaRPr lang="fr-FR" sz="2800" b="1" dirty="0"/>
          </a:p>
        </p:txBody>
      </p:sp>
      <p:pic>
        <p:nvPicPr>
          <p:cNvPr id="3" name="Image 2"/>
          <p:cNvPicPr>
            <a:picLocks noChangeAspect="1"/>
          </p:cNvPicPr>
          <p:nvPr/>
        </p:nvPicPr>
        <p:blipFill>
          <a:blip r:embed="rId3"/>
          <a:stretch>
            <a:fillRect/>
          </a:stretch>
        </p:blipFill>
        <p:spPr>
          <a:xfrm>
            <a:off x="2165386" y="888345"/>
            <a:ext cx="7861227" cy="5491628"/>
          </a:xfrm>
          <a:prstGeom prst="rect">
            <a:avLst/>
          </a:prstGeom>
          <a:effectLst>
            <a:softEdge rad="127000"/>
          </a:effectLst>
        </p:spPr>
      </p:pic>
    </p:spTree>
    <p:extLst>
      <p:ext uri="{BB962C8B-B14F-4D97-AF65-F5344CB8AC3E}">
        <p14:creationId xmlns:p14="http://schemas.microsoft.com/office/powerpoint/2010/main" val="3755543742"/>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5385104" y="362964"/>
            <a:ext cx="1463862" cy="523220"/>
          </a:xfrm>
          <a:prstGeom prst="rect">
            <a:avLst/>
          </a:prstGeom>
        </p:spPr>
        <p:txBody>
          <a:bodyPr wrap="none">
            <a:spAutoFit/>
          </a:bodyPr>
          <a:lstStyle/>
          <a:p>
            <a:r>
              <a:rPr lang="fr-FR" sz="2800" b="1" dirty="0"/>
              <a:t>6/ </a:t>
            </a:r>
            <a:r>
              <a:rPr lang="fr-FR" sz="2800" b="1" dirty="0" err="1"/>
              <a:t>Adele</a:t>
            </a:r>
            <a:endParaRPr lang="fr-FR" sz="2800" b="1" dirty="0"/>
          </a:p>
        </p:txBody>
      </p:sp>
      <p:pic>
        <p:nvPicPr>
          <p:cNvPr id="3" name="Image 2"/>
          <p:cNvPicPr>
            <a:picLocks noChangeAspect="1"/>
          </p:cNvPicPr>
          <p:nvPr/>
        </p:nvPicPr>
        <p:blipFill>
          <a:blip r:embed="rId3"/>
          <a:stretch>
            <a:fillRect/>
          </a:stretch>
        </p:blipFill>
        <p:spPr>
          <a:xfrm>
            <a:off x="2158760" y="864647"/>
            <a:ext cx="7874479" cy="5500886"/>
          </a:xfrm>
          <a:prstGeom prst="rect">
            <a:avLst/>
          </a:prstGeom>
          <a:effectLst>
            <a:softEdge rad="127000"/>
          </a:effectLst>
        </p:spPr>
      </p:pic>
    </p:spTree>
    <p:extLst>
      <p:ext uri="{BB962C8B-B14F-4D97-AF65-F5344CB8AC3E}">
        <p14:creationId xmlns:p14="http://schemas.microsoft.com/office/powerpoint/2010/main" val="3525111258"/>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4560708" y="365125"/>
            <a:ext cx="3070584" cy="523220"/>
          </a:xfrm>
          <a:prstGeom prst="rect">
            <a:avLst/>
          </a:prstGeom>
        </p:spPr>
        <p:txBody>
          <a:bodyPr wrap="none">
            <a:spAutoFit/>
          </a:bodyPr>
          <a:lstStyle/>
          <a:p>
            <a:r>
              <a:rPr lang="fr-FR" sz="2800" b="1" dirty="0"/>
              <a:t>7/ Freddie Mercury</a:t>
            </a:r>
          </a:p>
        </p:txBody>
      </p:sp>
      <p:pic>
        <p:nvPicPr>
          <p:cNvPr id="3" name="Image 2"/>
          <p:cNvPicPr>
            <a:picLocks noChangeAspect="1"/>
          </p:cNvPicPr>
          <p:nvPr/>
        </p:nvPicPr>
        <p:blipFill>
          <a:blip r:embed="rId3"/>
          <a:stretch>
            <a:fillRect/>
          </a:stretch>
        </p:blipFill>
        <p:spPr>
          <a:xfrm>
            <a:off x="2743200" y="917233"/>
            <a:ext cx="6667500" cy="5448300"/>
          </a:xfrm>
          <a:prstGeom prst="rect">
            <a:avLst/>
          </a:prstGeom>
          <a:effectLst>
            <a:softEdge rad="127000"/>
          </a:effectLst>
        </p:spPr>
      </p:pic>
    </p:spTree>
    <p:extLst>
      <p:ext uri="{BB962C8B-B14F-4D97-AF65-F5344CB8AC3E}">
        <p14:creationId xmlns:p14="http://schemas.microsoft.com/office/powerpoint/2010/main" val="3801354823"/>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4478959" y="365125"/>
            <a:ext cx="3276153" cy="523220"/>
          </a:xfrm>
          <a:prstGeom prst="rect">
            <a:avLst/>
          </a:prstGeom>
        </p:spPr>
        <p:txBody>
          <a:bodyPr wrap="none">
            <a:spAutoFit/>
          </a:bodyPr>
          <a:lstStyle/>
          <a:p>
            <a:r>
              <a:rPr lang="fr-FR" sz="2800" b="1" dirty="0"/>
              <a:t>8/ Neil Patrick Harris</a:t>
            </a:r>
          </a:p>
        </p:txBody>
      </p:sp>
      <p:pic>
        <p:nvPicPr>
          <p:cNvPr id="3" name="Image 2"/>
          <p:cNvPicPr>
            <a:picLocks noChangeAspect="1"/>
          </p:cNvPicPr>
          <p:nvPr/>
        </p:nvPicPr>
        <p:blipFill>
          <a:blip r:embed="rId3"/>
          <a:stretch>
            <a:fillRect/>
          </a:stretch>
        </p:blipFill>
        <p:spPr>
          <a:xfrm>
            <a:off x="1938336" y="888345"/>
            <a:ext cx="8315328" cy="5476237"/>
          </a:xfrm>
          <a:prstGeom prst="rect">
            <a:avLst/>
          </a:prstGeom>
          <a:effectLst>
            <a:softEdge rad="127000"/>
          </a:effectLst>
        </p:spPr>
      </p:pic>
    </p:spTree>
    <p:extLst>
      <p:ext uri="{BB962C8B-B14F-4D97-AF65-F5344CB8AC3E}">
        <p14:creationId xmlns:p14="http://schemas.microsoft.com/office/powerpoint/2010/main" val="620421505"/>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4543427" y="365125"/>
            <a:ext cx="3105145" cy="523220"/>
          </a:xfrm>
          <a:prstGeom prst="rect">
            <a:avLst/>
          </a:prstGeom>
        </p:spPr>
        <p:txBody>
          <a:bodyPr wrap="none">
            <a:spAutoFit/>
          </a:bodyPr>
          <a:lstStyle/>
          <a:p>
            <a:r>
              <a:rPr lang="fr-FR" sz="2800" b="1" dirty="0"/>
              <a:t>9/ Georges </a:t>
            </a:r>
            <a:r>
              <a:rPr lang="fr-FR" sz="2800" b="1" dirty="0" err="1"/>
              <a:t>Clooney</a:t>
            </a:r>
            <a:endParaRPr lang="fr-FR" sz="2800" b="1" dirty="0"/>
          </a:p>
        </p:txBody>
      </p:sp>
      <p:pic>
        <p:nvPicPr>
          <p:cNvPr id="3" name="Image 2"/>
          <p:cNvPicPr>
            <a:picLocks noChangeAspect="1"/>
          </p:cNvPicPr>
          <p:nvPr/>
        </p:nvPicPr>
        <p:blipFill>
          <a:blip r:embed="rId3"/>
          <a:stretch>
            <a:fillRect/>
          </a:stretch>
        </p:blipFill>
        <p:spPr>
          <a:xfrm>
            <a:off x="2115245" y="900391"/>
            <a:ext cx="7961509" cy="5561682"/>
          </a:xfrm>
          <a:prstGeom prst="rect">
            <a:avLst/>
          </a:prstGeom>
          <a:effectLst>
            <a:softEdge rad="127000"/>
          </a:effectLst>
        </p:spPr>
      </p:pic>
    </p:spTree>
    <p:extLst>
      <p:ext uri="{BB962C8B-B14F-4D97-AF65-F5344CB8AC3E}">
        <p14:creationId xmlns:p14="http://schemas.microsoft.com/office/powerpoint/2010/main" val="1176703800"/>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4641247" y="365125"/>
            <a:ext cx="2951577" cy="523220"/>
          </a:xfrm>
          <a:prstGeom prst="rect">
            <a:avLst/>
          </a:prstGeom>
        </p:spPr>
        <p:txBody>
          <a:bodyPr wrap="none">
            <a:spAutoFit/>
          </a:bodyPr>
          <a:lstStyle/>
          <a:p>
            <a:r>
              <a:rPr lang="fr-FR" sz="2800" b="1" dirty="0"/>
              <a:t>10/ Barack Obama</a:t>
            </a:r>
          </a:p>
        </p:txBody>
      </p:sp>
      <p:pic>
        <p:nvPicPr>
          <p:cNvPr id="3" name="Image 2"/>
          <p:cNvPicPr>
            <a:picLocks noChangeAspect="1"/>
          </p:cNvPicPr>
          <p:nvPr/>
        </p:nvPicPr>
        <p:blipFill>
          <a:blip r:embed="rId3"/>
          <a:stretch>
            <a:fillRect/>
          </a:stretch>
        </p:blipFill>
        <p:spPr>
          <a:xfrm>
            <a:off x="2165386" y="873905"/>
            <a:ext cx="7861227" cy="5491628"/>
          </a:xfrm>
          <a:prstGeom prst="rect">
            <a:avLst/>
          </a:prstGeom>
          <a:effectLst>
            <a:softEdge rad="127000"/>
          </a:effectLst>
        </p:spPr>
      </p:pic>
    </p:spTree>
    <p:extLst>
      <p:ext uri="{BB962C8B-B14F-4D97-AF65-F5344CB8AC3E}">
        <p14:creationId xmlns:p14="http://schemas.microsoft.com/office/powerpoint/2010/main" val="682527234"/>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2" name="Rectangle 1"/>
          <p:cNvSpPr/>
          <p:nvPr/>
        </p:nvSpPr>
        <p:spPr>
          <a:xfrm>
            <a:off x="4455022" y="365125"/>
            <a:ext cx="3222805" cy="523220"/>
          </a:xfrm>
          <a:prstGeom prst="rect">
            <a:avLst/>
          </a:prstGeom>
        </p:spPr>
        <p:txBody>
          <a:bodyPr wrap="none">
            <a:spAutoFit/>
          </a:bodyPr>
          <a:lstStyle/>
          <a:p>
            <a:r>
              <a:rPr lang="fr-FR" sz="2800" b="1" dirty="0"/>
              <a:t>11/ Marilyn Monroe</a:t>
            </a:r>
          </a:p>
        </p:txBody>
      </p:sp>
      <p:pic>
        <p:nvPicPr>
          <p:cNvPr id="3" name="Image 2"/>
          <p:cNvPicPr>
            <a:picLocks noChangeAspect="1"/>
          </p:cNvPicPr>
          <p:nvPr/>
        </p:nvPicPr>
        <p:blipFill>
          <a:blip r:embed="rId3"/>
          <a:stretch>
            <a:fillRect/>
          </a:stretch>
        </p:blipFill>
        <p:spPr>
          <a:xfrm>
            <a:off x="2125630" y="888345"/>
            <a:ext cx="7940740" cy="5547174"/>
          </a:xfrm>
          <a:prstGeom prst="rect">
            <a:avLst/>
          </a:prstGeom>
          <a:effectLst>
            <a:softEdge rad="127000"/>
          </a:effectLst>
        </p:spPr>
      </p:pic>
    </p:spTree>
    <p:extLst>
      <p:ext uri="{BB962C8B-B14F-4D97-AF65-F5344CB8AC3E}">
        <p14:creationId xmlns:p14="http://schemas.microsoft.com/office/powerpoint/2010/main" val="2695766019"/>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4682751" y="365125"/>
            <a:ext cx="2762551" cy="523220"/>
          </a:xfrm>
          <a:prstGeom prst="rect">
            <a:avLst/>
          </a:prstGeom>
        </p:spPr>
        <p:txBody>
          <a:bodyPr wrap="none">
            <a:spAutoFit/>
          </a:bodyPr>
          <a:lstStyle/>
          <a:p>
            <a:r>
              <a:rPr lang="fr-FR" sz="2800" b="1" dirty="0"/>
              <a:t>12/ John Travolta</a:t>
            </a:r>
          </a:p>
        </p:txBody>
      </p:sp>
      <p:pic>
        <p:nvPicPr>
          <p:cNvPr id="3" name="Image 2"/>
          <p:cNvPicPr>
            <a:picLocks noChangeAspect="1"/>
          </p:cNvPicPr>
          <p:nvPr/>
        </p:nvPicPr>
        <p:blipFill>
          <a:blip r:embed="rId3"/>
          <a:stretch>
            <a:fillRect/>
          </a:stretch>
        </p:blipFill>
        <p:spPr>
          <a:xfrm>
            <a:off x="2152134" y="943959"/>
            <a:ext cx="7887731" cy="5510143"/>
          </a:xfrm>
          <a:prstGeom prst="rect">
            <a:avLst/>
          </a:prstGeom>
          <a:effectLst>
            <a:softEdge rad="127000"/>
          </a:effectLst>
        </p:spPr>
      </p:pic>
    </p:spTree>
    <p:extLst>
      <p:ext uri="{BB962C8B-B14F-4D97-AF65-F5344CB8AC3E}">
        <p14:creationId xmlns:p14="http://schemas.microsoft.com/office/powerpoint/2010/main" val="1102472445"/>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2" name="Rectangle 1"/>
          <p:cNvSpPr/>
          <p:nvPr/>
        </p:nvSpPr>
        <p:spPr>
          <a:xfrm>
            <a:off x="4840688" y="365125"/>
            <a:ext cx="2510624" cy="523220"/>
          </a:xfrm>
          <a:prstGeom prst="rect">
            <a:avLst/>
          </a:prstGeom>
        </p:spPr>
        <p:txBody>
          <a:bodyPr wrap="none">
            <a:spAutoFit/>
          </a:bodyPr>
          <a:lstStyle/>
          <a:p>
            <a:r>
              <a:rPr lang="fr-FR" sz="2800" b="1" dirty="0"/>
              <a:t>13/ Jackie Chan</a:t>
            </a:r>
          </a:p>
        </p:txBody>
      </p:sp>
      <p:pic>
        <p:nvPicPr>
          <p:cNvPr id="3" name="Image 2"/>
          <p:cNvPicPr>
            <a:picLocks noChangeAspect="1"/>
          </p:cNvPicPr>
          <p:nvPr/>
        </p:nvPicPr>
        <p:blipFill>
          <a:blip r:embed="rId3"/>
          <a:stretch>
            <a:fillRect/>
          </a:stretch>
        </p:blipFill>
        <p:spPr>
          <a:xfrm>
            <a:off x="2178637" y="892420"/>
            <a:ext cx="7834723" cy="5473113"/>
          </a:xfrm>
          <a:prstGeom prst="rect">
            <a:avLst/>
          </a:prstGeom>
          <a:effectLst>
            <a:softEdge rad="127000"/>
          </a:effectLst>
        </p:spPr>
      </p:pic>
    </p:spTree>
    <p:extLst>
      <p:ext uri="{BB962C8B-B14F-4D97-AF65-F5344CB8AC3E}">
        <p14:creationId xmlns:p14="http://schemas.microsoft.com/office/powerpoint/2010/main" val="394734114"/>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4811640" y="365125"/>
            <a:ext cx="2568717" cy="523220"/>
          </a:xfrm>
          <a:prstGeom prst="rect">
            <a:avLst/>
          </a:prstGeom>
        </p:spPr>
        <p:txBody>
          <a:bodyPr wrap="none">
            <a:spAutoFit/>
          </a:bodyPr>
          <a:lstStyle/>
          <a:p>
            <a:r>
              <a:rPr lang="fr-FR" sz="2800" b="1" dirty="0"/>
              <a:t>14/ </a:t>
            </a:r>
            <a:r>
              <a:rPr lang="fr-FR" sz="2800" b="1" dirty="0" err="1"/>
              <a:t>Elijah</a:t>
            </a:r>
            <a:r>
              <a:rPr lang="fr-FR" sz="2800" b="1" dirty="0"/>
              <a:t> Wood</a:t>
            </a:r>
          </a:p>
        </p:txBody>
      </p:sp>
      <p:pic>
        <p:nvPicPr>
          <p:cNvPr id="3" name="Image 2"/>
          <p:cNvPicPr>
            <a:picLocks noChangeAspect="1"/>
          </p:cNvPicPr>
          <p:nvPr/>
        </p:nvPicPr>
        <p:blipFill>
          <a:blip r:embed="rId3"/>
          <a:stretch>
            <a:fillRect/>
          </a:stretch>
        </p:blipFill>
        <p:spPr>
          <a:xfrm>
            <a:off x="1865041" y="889296"/>
            <a:ext cx="8461918" cy="5572777"/>
          </a:xfrm>
          <a:prstGeom prst="rect">
            <a:avLst/>
          </a:prstGeom>
          <a:effectLst>
            <a:softEdge rad="127000"/>
          </a:effectLst>
        </p:spPr>
      </p:pic>
    </p:spTree>
    <p:extLst>
      <p:ext uri="{BB962C8B-B14F-4D97-AF65-F5344CB8AC3E}">
        <p14:creationId xmlns:p14="http://schemas.microsoft.com/office/powerpoint/2010/main" val="1485162490"/>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2" name="Rectangle 1"/>
          <p:cNvSpPr/>
          <p:nvPr/>
        </p:nvSpPr>
        <p:spPr>
          <a:xfrm>
            <a:off x="4502683" y="365125"/>
            <a:ext cx="3228704" cy="523220"/>
          </a:xfrm>
          <a:prstGeom prst="rect">
            <a:avLst/>
          </a:prstGeom>
        </p:spPr>
        <p:txBody>
          <a:bodyPr wrap="none">
            <a:spAutoFit/>
          </a:bodyPr>
          <a:lstStyle/>
          <a:p>
            <a:r>
              <a:rPr lang="fr-FR" sz="2800" b="1" dirty="0"/>
              <a:t>15/ Amy </a:t>
            </a:r>
            <a:r>
              <a:rPr lang="fr-FR" sz="2800" b="1" dirty="0" err="1"/>
              <a:t>Winehouse</a:t>
            </a:r>
            <a:endParaRPr lang="fr-FR" sz="2800" b="1" dirty="0"/>
          </a:p>
        </p:txBody>
      </p:sp>
      <p:pic>
        <p:nvPicPr>
          <p:cNvPr id="3" name="Image 2"/>
          <p:cNvPicPr>
            <a:picLocks noChangeAspect="1"/>
          </p:cNvPicPr>
          <p:nvPr/>
        </p:nvPicPr>
        <p:blipFill>
          <a:blip r:embed="rId3"/>
          <a:stretch>
            <a:fillRect/>
          </a:stretch>
        </p:blipFill>
        <p:spPr>
          <a:xfrm>
            <a:off x="1876063" y="891758"/>
            <a:ext cx="8439871" cy="5570315"/>
          </a:xfrm>
          <a:prstGeom prst="rect">
            <a:avLst/>
          </a:prstGeom>
          <a:effectLst>
            <a:softEdge rad="127000"/>
          </a:effectLst>
        </p:spPr>
      </p:pic>
    </p:spTree>
    <p:extLst>
      <p:ext uri="{BB962C8B-B14F-4D97-AF65-F5344CB8AC3E}">
        <p14:creationId xmlns:p14="http://schemas.microsoft.com/office/powerpoint/2010/main" val="2447665200"/>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4771891" y="365125"/>
            <a:ext cx="2690288" cy="523220"/>
          </a:xfrm>
          <a:prstGeom prst="rect">
            <a:avLst/>
          </a:prstGeom>
        </p:spPr>
        <p:txBody>
          <a:bodyPr wrap="none">
            <a:spAutoFit/>
          </a:bodyPr>
          <a:lstStyle/>
          <a:p>
            <a:r>
              <a:rPr lang="fr-FR" sz="2800" b="1" dirty="0"/>
              <a:t>16/ Julia Roberts</a:t>
            </a:r>
          </a:p>
        </p:txBody>
      </p:sp>
      <p:pic>
        <p:nvPicPr>
          <p:cNvPr id="3" name="Image 2"/>
          <p:cNvPicPr>
            <a:picLocks noChangeAspect="1"/>
          </p:cNvPicPr>
          <p:nvPr/>
        </p:nvPicPr>
        <p:blipFill>
          <a:blip r:embed="rId3"/>
          <a:stretch>
            <a:fillRect/>
          </a:stretch>
        </p:blipFill>
        <p:spPr>
          <a:xfrm>
            <a:off x="2196010" y="882689"/>
            <a:ext cx="7799978" cy="5571413"/>
          </a:xfrm>
          <a:prstGeom prst="rect">
            <a:avLst/>
          </a:prstGeom>
          <a:effectLst>
            <a:softEdge rad="127000"/>
          </a:effectLst>
        </p:spPr>
      </p:pic>
    </p:spTree>
    <p:extLst>
      <p:ext uri="{BB962C8B-B14F-4D97-AF65-F5344CB8AC3E}">
        <p14:creationId xmlns:p14="http://schemas.microsoft.com/office/powerpoint/2010/main" val="2313353184"/>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2" name="Rectangle 1"/>
          <p:cNvSpPr/>
          <p:nvPr/>
        </p:nvSpPr>
        <p:spPr>
          <a:xfrm>
            <a:off x="4521112" y="365125"/>
            <a:ext cx="3149773" cy="523220"/>
          </a:xfrm>
          <a:prstGeom prst="rect">
            <a:avLst/>
          </a:prstGeom>
        </p:spPr>
        <p:txBody>
          <a:bodyPr wrap="none">
            <a:spAutoFit/>
          </a:bodyPr>
          <a:lstStyle/>
          <a:p>
            <a:r>
              <a:rPr lang="fr-FR" sz="2800" b="1" dirty="0"/>
              <a:t>17/ Anne Hathaway</a:t>
            </a:r>
          </a:p>
        </p:txBody>
      </p:sp>
      <p:pic>
        <p:nvPicPr>
          <p:cNvPr id="3" name="Image 2"/>
          <p:cNvPicPr>
            <a:picLocks noChangeAspect="1"/>
          </p:cNvPicPr>
          <p:nvPr/>
        </p:nvPicPr>
        <p:blipFill>
          <a:blip r:embed="rId3"/>
          <a:stretch>
            <a:fillRect/>
          </a:stretch>
        </p:blipFill>
        <p:spPr>
          <a:xfrm>
            <a:off x="1551627" y="860350"/>
            <a:ext cx="9088746" cy="5505183"/>
          </a:xfrm>
          <a:prstGeom prst="rect">
            <a:avLst/>
          </a:prstGeom>
          <a:effectLst>
            <a:softEdge rad="127000"/>
          </a:effectLst>
        </p:spPr>
      </p:pic>
    </p:spTree>
    <p:extLst>
      <p:ext uri="{BB962C8B-B14F-4D97-AF65-F5344CB8AC3E}">
        <p14:creationId xmlns:p14="http://schemas.microsoft.com/office/powerpoint/2010/main" val="4151352078"/>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4495753" y="453694"/>
            <a:ext cx="3200492" cy="523220"/>
          </a:xfrm>
          <a:prstGeom prst="rect">
            <a:avLst/>
          </a:prstGeom>
        </p:spPr>
        <p:txBody>
          <a:bodyPr wrap="none">
            <a:spAutoFit/>
          </a:bodyPr>
          <a:lstStyle/>
          <a:p>
            <a:r>
              <a:rPr lang="fr-FR" sz="2800" b="1" dirty="0"/>
              <a:t>18/ Jennifer </a:t>
            </a:r>
            <a:r>
              <a:rPr lang="fr-FR" sz="2800" b="1" dirty="0" err="1"/>
              <a:t>Aniston</a:t>
            </a:r>
            <a:endParaRPr lang="fr-FR" sz="28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46718" y="976914"/>
            <a:ext cx="4898563" cy="5850284"/>
          </a:xfrm>
          <a:prstGeom prst="rect">
            <a:avLst/>
          </a:prstGeom>
          <a:effectLst>
            <a:softEdge rad="127000"/>
          </a:effectLst>
        </p:spPr>
      </p:pic>
    </p:spTree>
    <p:extLst>
      <p:ext uri="{BB962C8B-B14F-4D97-AF65-F5344CB8AC3E}">
        <p14:creationId xmlns:p14="http://schemas.microsoft.com/office/powerpoint/2010/main" val="2750746817"/>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sp>
        <p:nvSpPr>
          <p:cNvPr id="2" name="Rectangle 1"/>
          <p:cNvSpPr/>
          <p:nvPr/>
        </p:nvSpPr>
        <p:spPr>
          <a:xfrm>
            <a:off x="4628358" y="365125"/>
            <a:ext cx="2977354" cy="523220"/>
          </a:xfrm>
          <a:prstGeom prst="rect">
            <a:avLst/>
          </a:prstGeom>
        </p:spPr>
        <p:txBody>
          <a:bodyPr wrap="none">
            <a:spAutoFit/>
          </a:bodyPr>
          <a:lstStyle/>
          <a:p>
            <a:r>
              <a:rPr lang="fr-FR" sz="2800" b="1" dirty="0"/>
              <a:t>19/ Brooke </a:t>
            </a:r>
            <a:r>
              <a:rPr lang="fr-FR" sz="2800" b="1" dirty="0" err="1"/>
              <a:t>Shields</a:t>
            </a:r>
            <a:endParaRPr lang="fr-FR" sz="2800" b="1" dirty="0"/>
          </a:p>
        </p:txBody>
      </p:sp>
      <p:pic>
        <p:nvPicPr>
          <p:cNvPr id="3" name="Image 2"/>
          <p:cNvPicPr>
            <a:picLocks noChangeAspect="1"/>
          </p:cNvPicPr>
          <p:nvPr/>
        </p:nvPicPr>
        <p:blipFill>
          <a:blip r:embed="rId3"/>
          <a:stretch>
            <a:fillRect/>
          </a:stretch>
        </p:blipFill>
        <p:spPr>
          <a:xfrm>
            <a:off x="2095367" y="864647"/>
            <a:ext cx="8001265" cy="5589455"/>
          </a:xfrm>
          <a:prstGeom prst="rect">
            <a:avLst/>
          </a:prstGeom>
          <a:effectLst>
            <a:softEdge rad="127000"/>
          </a:effectLst>
        </p:spPr>
      </p:pic>
    </p:spTree>
    <p:extLst>
      <p:ext uri="{BB962C8B-B14F-4D97-AF65-F5344CB8AC3E}">
        <p14:creationId xmlns:p14="http://schemas.microsoft.com/office/powerpoint/2010/main" val="3977058581"/>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sp>
        <p:nvSpPr>
          <p:cNvPr id="2" name="Rectangle 1"/>
          <p:cNvSpPr/>
          <p:nvPr/>
        </p:nvSpPr>
        <p:spPr>
          <a:xfrm>
            <a:off x="4711582" y="365125"/>
            <a:ext cx="2768835" cy="523220"/>
          </a:xfrm>
          <a:prstGeom prst="rect">
            <a:avLst/>
          </a:prstGeom>
        </p:spPr>
        <p:txBody>
          <a:bodyPr wrap="none">
            <a:spAutoFit/>
          </a:bodyPr>
          <a:lstStyle/>
          <a:p>
            <a:r>
              <a:rPr lang="fr-FR" sz="2800" b="1" dirty="0"/>
              <a:t>20/ Russel </a:t>
            </a:r>
            <a:r>
              <a:rPr lang="fr-FR" sz="2800" b="1" dirty="0" err="1"/>
              <a:t>Crowe</a:t>
            </a:r>
            <a:endParaRPr lang="fr-FR" sz="2800" b="1" dirty="0"/>
          </a:p>
        </p:txBody>
      </p:sp>
      <p:pic>
        <p:nvPicPr>
          <p:cNvPr id="3" name="Image 2"/>
          <p:cNvPicPr>
            <a:picLocks noChangeAspect="1"/>
          </p:cNvPicPr>
          <p:nvPr/>
        </p:nvPicPr>
        <p:blipFill>
          <a:blip r:embed="rId3"/>
          <a:stretch>
            <a:fillRect/>
          </a:stretch>
        </p:blipFill>
        <p:spPr>
          <a:xfrm>
            <a:off x="2112328" y="888345"/>
            <a:ext cx="7967342" cy="5565757"/>
          </a:xfrm>
          <a:prstGeom prst="rect">
            <a:avLst/>
          </a:prstGeom>
          <a:effectLst>
            <a:softEdge rad="127000"/>
          </a:effectLst>
        </p:spPr>
      </p:pic>
    </p:spTree>
    <p:extLst>
      <p:ext uri="{BB962C8B-B14F-4D97-AF65-F5344CB8AC3E}">
        <p14:creationId xmlns:p14="http://schemas.microsoft.com/office/powerpoint/2010/main" val="2630005014"/>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sp>
        <p:nvSpPr>
          <p:cNvPr id="2" name="Rectangle 1"/>
          <p:cNvSpPr/>
          <p:nvPr/>
        </p:nvSpPr>
        <p:spPr>
          <a:xfrm>
            <a:off x="5074570" y="365125"/>
            <a:ext cx="2084930" cy="523220"/>
          </a:xfrm>
          <a:prstGeom prst="rect">
            <a:avLst/>
          </a:prstGeom>
        </p:spPr>
        <p:txBody>
          <a:bodyPr wrap="none">
            <a:spAutoFit/>
          </a:bodyPr>
          <a:lstStyle/>
          <a:p>
            <a:r>
              <a:rPr lang="fr-FR" sz="2800" b="1" dirty="0"/>
              <a:t>21/ Brad Pitt</a:t>
            </a:r>
          </a:p>
        </p:txBody>
      </p:sp>
      <p:pic>
        <p:nvPicPr>
          <p:cNvPr id="3" name="Image 2"/>
          <p:cNvPicPr>
            <a:picLocks noChangeAspect="1"/>
          </p:cNvPicPr>
          <p:nvPr/>
        </p:nvPicPr>
        <p:blipFill>
          <a:blip r:embed="rId3"/>
          <a:stretch>
            <a:fillRect/>
          </a:stretch>
        </p:blipFill>
        <p:spPr>
          <a:xfrm>
            <a:off x="1781666" y="888345"/>
            <a:ext cx="8628667" cy="5608633"/>
          </a:xfrm>
          <a:prstGeom prst="rect">
            <a:avLst/>
          </a:prstGeom>
          <a:effectLst>
            <a:softEdge rad="127000"/>
          </a:effectLst>
        </p:spPr>
      </p:pic>
    </p:spTree>
    <p:extLst>
      <p:ext uri="{BB962C8B-B14F-4D97-AF65-F5344CB8AC3E}">
        <p14:creationId xmlns:p14="http://schemas.microsoft.com/office/powerpoint/2010/main" val="1875723897"/>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sp>
        <p:nvSpPr>
          <p:cNvPr id="2" name="Rectangle 1"/>
          <p:cNvSpPr/>
          <p:nvPr/>
        </p:nvSpPr>
        <p:spPr>
          <a:xfrm>
            <a:off x="4800497" y="365125"/>
            <a:ext cx="2489784" cy="523220"/>
          </a:xfrm>
          <a:prstGeom prst="rect">
            <a:avLst/>
          </a:prstGeom>
        </p:spPr>
        <p:txBody>
          <a:bodyPr wrap="none">
            <a:spAutoFit/>
          </a:bodyPr>
          <a:lstStyle/>
          <a:p>
            <a:r>
              <a:rPr lang="fr-FR" sz="2800" b="1" dirty="0"/>
              <a:t>22/ Hugh Grant</a:t>
            </a:r>
          </a:p>
        </p:txBody>
      </p:sp>
      <p:pic>
        <p:nvPicPr>
          <p:cNvPr id="3" name="Image 2"/>
          <p:cNvPicPr>
            <a:picLocks noChangeAspect="1"/>
          </p:cNvPicPr>
          <p:nvPr/>
        </p:nvPicPr>
        <p:blipFill>
          <a:blip r:embed="rId3"/>
          <a:stretch>
            <a:fillRect/>
          </a:stretch>
        </p:blipFill>
        <p:spPr>
          <a:xfrm>
            <a:off x="2122746" y="888345"/>
            <a:ext cx="7845286" cy="5603776"/>
          </a:xfrm>
          <a:prstGeom prst="rect">
            <a:avLst/>
          </a:prstGeom>
          <a:effectLst>
            <a:softEdge rad="127000"/>
          </a:effectLst>
        </p:spPr>
      </p:pic>
    </p:spTree>
    <p:extLst>
      <p:ext uri="{BB962C8B-B14F-4D97-AF65-F5344CB8AC3E}">
        <p14:creationId xmlns:p14="http://schemas.microsoft.com/office/powerpoint/2010/main" val="1117110954"/>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sp>
        <p:nvSpPr>
          <p:cNvPr id="2" name="Rectangle 1"/>
          <p:cNvSpPr/>
          <p:nvPr/>
        </p:nvSpPr>
        <p:spPr>
          <a:xfrm>
            <a:off x="4832833" y="365125"/>
            <a:ext cx="2526333" cy="523220"/>
          </a:xfrm>
          <a:prstGeom prst="rect">
            <a:avLst/>
          </a:prstGeom>
        </p:spPr>
        <p:txBody>
          <a:bodyPr wrap="none">
            <a:spAutoFit/>
          </a:bodyPr>
          <a:lstStyle/>
          <a:p>
            <a:r>
              <a:rPr lang="fr-FR" sz="2800" b="1" dirty="0"/>
              <a:t>23/ Blake </a:t>
            </a:r>
            <a:r>
              <a:rPr lang="fr-FR" sz="2800" b="1" dirty="0" err="1"/>
              <a:t>Lively</a:t>
            </a:r>
            <a:endParaRPr lang="fr-FR" sz="2800" b="1" dirty="0"/>
          </a:p>
        </p:txBody>
      </p:sp>
      <p:pic>
        <p:nvPicPr>
          <p:cNvPr id="3" name="Image 2"/>
          <p:cNvPicPr>
            <a:picLocks noChangeAspect="1"/>
          </p:cNvPicPr>
          <p:nvPr/>
        </p:nvPicPr>
        <p:blipFill>
          <a:blip r:embed="rId3"/>
          <a:stretch>
            <a:fillRect/>
          </a:stretch>
        </p:blipFill>
        <p:spPr>
          <a:xfrm>
            <a:off x="1941443" y="888345"/>
            <a:ext cx="8309113" cy="5507754"/>
          </a:xfrm>
          <a:prstGeom prst="rect">
            <a:avLst/>
          </a:prstGeom>
          <a:effectLst>
            <a:softEdge rad="127000"/>
          </a:effectLst>
        </p:spPr>
      </p:pic>
    </p:spTree>
    <p:extLst>
      <p:ext uri="{BB962C8B-B14F-4D97-AF65-F5344CB8AC3E}">
        <p14:creationId xmlns:p14="http://schemas.microsoft.com/office/powerpoint/2010/main" val="1204936627"/>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25</a:t>
            </a:fld>
            <a:endParaRPr lang="fr-FR" sz="1600" b="1" dirty="0"/>
          </a:p>
        </p:txBody>
      </p:sp>
      <p:sp>
        <p:nvSpPr>
          <p:cNvPr id="2" name="Rectangle 1"/>
          <p:cNvSpPr/>
          <p:nvPr/>
        </p:nvSpPr>
        <p:spPr>
          <a:xfrm>
            <a:off x="4555037" y="271131"/>
            <a:ext cx="3123997" cy="523220"/>
          </a:xfrm>
          <a:prstGeom prst="rect">
            <a:avLst/>
          </a:prstGeom>
        </p:spPr>
        <p:txBody>
          <a:bodyPr wrap="none">
            <a:spAutoFit/>
          </a:bodyPr>
          <a:lstStyle/>
          <a:p>
            <a:r>
              <a:rPr lang="fr-FR" sz="2800" b="1" dirty="0"/>
              <a:t>24/ Elizabeth Taylor</a:t>
            </a:r>
          </a:p>
        </p:txBody>
      </p:sp>
      <p:pic>
        <p:nvPicPr>
          <p:cNvPr id="3" name="Image 2"/>
          <p:cNvPicPr>
            <a:picLocks noChangeAspect="1"/>
          </p:cNvPicPr>
          <p:nvPr/>
        </p:nvPicPr>
        <p:blipFill>
          <a:blip r:embed="rId3"/>
          <a:stretch>
            <a:fillRect/>
          </a:stretch>
        </p:blipFill>
        <p:spPr>
          <a:xfrm>
            <a:off x="2055244" y="787171"/>
            <a:ext cx="8123582" cy="5674902"/>
          </a:xfrm>
          <a:prstGeom prst="rect">
            <a:avLst/>
          </a:prstGeom>
          <a:effectLst>
            <a:softEdge rad="127000"/>
          </a:effectLst>
        </p:spPr>
      </p:pic>
    </p:spTree>
    <p:extLst>
      <p:ext uri="{BB962C8B-B14F-4D97-AF65-F5344CB8AC3E}">
        <p14:creationId xmlns:p14="http://schemas.microsoft.com/office/powerpoint/2010/main" val="2532393986"/>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26</a:t>
            </a:fld>
            <a:endParaRPr lang="fr-FR" sz="1600" b="1" dirty="0"/>
          </a:p>
        </p:txBody>
      </p:sp>
      <p:sp>
        <p:nvSpPr>
          <p:cNvPr id="2" name="Rectangle 1"/>
          <p:cNvSpPr/>
          <p:nvPr/>
        </p:nvSpPr>
        <p:spPr>
          <a:xfrm>
            <a:off x="4593221" y="365125"/>
            <a:ext cx="3047629" cy="523220"/>
          </a:xfrm>
          <a:prstGeom prst="rect">
            <a:avLst/>
          </a:prstGeom>
        </p:spPr>
        <p:txBody>
          <a:bodyPr wrap="none">
            <a:spAutoFit/>
          </a:bodyPr>
          <a:lstStyle/>
          <a:p>
            <a:r>
              <a:rPr lang="fr-FR" sz="2800" b="1" dirty="0"/>
              <a:t>25/ Orlando Bloom</a:t>
            </a:r>
          </a:p>
        </p:txBody>
      </p:sp>
      <p:pic>
        <p:nvPicPr>
          <p:cNvPr id="3" name="Image 2"/>
          <p:cNvPicPr>
            <a:picLocks noChangeAspect="1"/>
          </p:cNvPicPr>
          <p:nvPr/>
        </p:nvPicPr>
        <p:blipFill>
          <a:blip r:embed="rId3"/>
          <a:stretch>
            <a:fillRect/>
          </a:stretch>
        </p:blipFill>
        <p:spPr>
          <a:xfrm>
            <a:off x="2093843" y="826790"/>
            <a:ext cx="8004314" cy="5591585"/>
          </a:xfrm>
          <a:prstGeom prst="rect">
            <a:avLst/>
          </a:prstGeom>
          <a:effectLst>
            <a:softEdge rad="127000"/>
          </a:effectLst>
        </p:spPr>
      </p:pic>
    </p:spTree>
    <p:extLst>
      <p:ext uri="{BB962C8B-B14F-4D97-AF65-F5344CB8AC3E}">
        <p14:creationId xmlns:p14="http://schemas.microsoft.com/office/powerpoint/2010/main" val="4180434506"/>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27</a:t>
            </a:fld>
            <a:endParaRPr lang="fr-FR" sz="1600" b="1" dirty="0"/>
          </a:p>
        </p:txBody>
      </p:sp>
      <p:sp>
        <p:nvSpPr>
          <p:cNvPr id="2" name="Rectangle 1"/>
          <p:cNvSpPr/>
          <p:nvPr/>
        </p:nvSpPr>
        <p:spPr>
          <a:xfrm>
            <a:off x="4814393" y="271131"/>
            <a:ext cx="2647520" cy="523220"/>
          </a:xfrm>
          <a:prstGeom prst="rect">
            <a:avLst/>
          </a:prstGeom>
        </p:spPr>
        <p:txBody>
          <a:bodyPr wrap="none">
            <a:spAutoFit/>
          </a:bodyPr>
          <a:lstStyle/>
          <a:p>
            <a:r>
              <a:rPr lang="fr-FR" sz="2800" b="1" dirty="0"/>
              <a:t>26/ David Bowie</a:t>
            </a:r>
          </a:p>
        </p:txBody>
      </p:sp>
      <p:pic>
        <p:nvPicPr>
          <p:cNvPr id="3" name="Image 2"/>
          <p:cNvPicPr>
            <a:picLocks noChangeAspect="1"/>
          </p:cNvPicPr>
          <p:nvPr/>
        </p:nvPicPr>
        <p:blipFill>
          <a:blip r:embed="rId3"/>
          <a:stretch>
            <a:fillRect/>
          </a:stretch>
        </p:blipFill>
        <p:spPr>
          <a:xfrm>
            <a:off x="2077885" y="794351"/>
            <a:ext cx="8120535" cy="5672773"/>
          </a:xfrm>
          <a:prstGeom prst="rect">
            <a:avLst/>
          </a:prstGeom>
          <a:effectLst>
            <a:softEdge rad="127000"/>
          </a:effectLst>
        </p:spPr>
      </p:pic>
    </p:spTree>
    <p:extLst>
      <p:ext uri="{BB962C8B-B14F-4D97-AF65-F5344CB8AC3E}">
        <p14:creationId xmlns:p14="http://schemas.microsoft.com/office/powerpoint/2010/main" val="1509637248"/>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28</a:t>
            </a:fld>
            <a:endParaRPr lang="fr-FR" sz="1600" b="1" dirty="0"/>
          </a:p>
        </p:txBody>
      </p:sp>
      <p:sp>
        <p:nvSpPr>
          <p:cNvPr id="2" name="Rectangle 1"/>
          <p:cNvSpPr/>
          <p:nvPr/>
        </p:nvSpPr>
        <p:spPr>
          <a:xfrm>
            <a:off x="4500039" y="365125"/>
            <a:ext cx="3200043" cy="523220"/>
          </a:xfrm>
          <a:prstGeom prst="rect">
            <a:avLst/>
          </a:prstGeom>
        </p:spPr>
        <p:txBody>
          <a:bodyPr wrap="none">
            <a:spAutoFit/>
          </a:bodyPr>
          <a:lstStyle/>
          <a:p>
            <a:r>
              <a:rPr lang="fr-FR" sz="2800" b="1" dirty="0"/>
              <a:t>27/ Robbie Williams</a:t>
            </a:r>
          </a:p>
        </p:txBody>
      </p:sp>
      <p:pic>
        <p:nvPicPr>
          <p:cNvPr id="3" name="Image 2"/>
          <p:cNvPicPr>
            <a:picLocks noChangeAspect="1"/>
          </p:cNvPicPr>
          <p:nvPr/>
        </p:nvPicPr>
        <p:blipFill>
          <a:blip r:embed="rId3"/>
          <a:stretch>
            <a:fillRect/>
          </a:stretch>
        </p:blipFill>
        <p:spPr>
          <a:xfrm>
            <a:off x="2059970" y="888345"/>
            <a:ext cx="8072058" cy="5615846"/>
          </a:xfrm>
          <a:prstGeom prst="rect">
            <a:avLst/>
          </a:prstGeom>
          <a:effectLst>
            <a:softEdge rad="127000"/>
          </a:effectLst>
        </p:spPr>
      </p:pic>
    </p:spTree>
    <p:extLst>
      <p:ext uri="{BB962C8B-B14F-4D97-AF65-F5344CB8AC3E}">
        <p14:creationId xmlns:p14="http://schemas.microsoft.com/office/powerpoint/2010/main" val="3746183073"/>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29</a:t>
            </a:fld>
            <a:endParaRPr lang="fr-FR" sz="1600" b="1" dirty="0"/>
          </a:p>
        </p:txBody>
      </p:sp>
      <p:sp>
        <p:nvSpPr>
          <p:cNvPr id="2" name="Rectangle 1"/>
          <p:cNvSpPr/>
          <p:nvPr/>
        </p:nvSpPr>
        <p:spPr>
          <a:xfrm>
            <a:off x="4733703" y="365125"/>
            <a:ext cx="2724592" cy="523220"/>
          </a:xfrm>
          <a:prstGeom prst="rect">
            <a:avLst/>
          </a:prstGeom>
        </p:spPr>
        <p:txBody>
          <a:bodyPr wrap="none">
            <a:spAutoFit/>
          </a:bodyPr>
          <a:lstStyle/>
          <a:p>
            <a:r>
              <a:rPr lang="fr-FR" sz="2800" b="1" dirty="0"/>
              <a:t>28/ Meryl Streep</a:t>
            </a:r>
          </a:p>
        </p:txBody>
      </p:sp>
      <p:pic>
        <p:nvPicPr>
          <p:cNvPr id="3" name="Image 2"/>
          <p:cNvPicPr>
            <a:picLocks noChangeAspect="1"/>
          </p:cNvPicPr>
          <p:nvPr/>
        </p:nvPicPr>
        <p:blipFill>
          <a:blip r:embed="rId3"/>
          <a:stretch>
            <a:fillRect/>
          </a:stretch>
        </p:blipFill>
        <p:spPr>
          <a:xfrm>
            <a:off x="1761788" y="888345"/>
            <a:ext cx="8668424" cy="5634476"/>
          </a:xfrm>
          <a:prstGeom prst="rect">
            <a:avLst/>
          </a:prstGeom>
          <a:effectLst>
            <a:softEdge rad="127000"/>
          </a:effectLst>
        </p:spPr>
      </p:pic>
    </p:spTree>
    <p:extLst>
      <p:ext uri="{BB962C8B-B14F-4D97-AF65-F5344CB8AC3E}">
        <p14:creationId xmlns:p14="http://schemas.microsoft.com/office/powerpoint/2010/main" val="1691706024"/>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30</a:t>
            </a:fld>
            <a:endParaRPr lang="fr-FR" sz="1600" b="1" dirty="0"/>
          </a:p>
        </p:txBody>
      </p:sp>
      <p:sp>
        <p:nvSpPr>
          <p:cNvPr id="2" name="Rectangle 1"/>
          <p:cNvSpPr/>
          <p:nvPr/>
        </p:nvSpPr>
        <p:spPr>
          <a:xfrm>
            <a:off x="4962584" y="365125"/>
            <a:ext cx="2308902" cy="523220"/>
          </a:xfrm>
          <a:prstGeom prst="rect">
            <a:avLst/>
          </a:prstGeom>
        </p:spPr>
        <p:txBody>
          <a:bodyPr wrap="none">
            <a:spAutoFit/>
          </a:bodyPr>
          <a:lstStyle/>
          <a:p>
            <a:r>
              <a:rPr lang="fr-FR" sz="2800" b="1" dirty="0"/>
              <a:t>29/ Lady Gaga</a:t>
            </a:r>
          </a:p>
        </p:txBody>
      </p:sp>
      <p:pic>
        <p:nvPicPr>
          <p:cNvPr id="3" name="Image 2"/>
          <p:cNvPicPr>
            <a:picLocks noChangeAspect="1"/>
          </p:cNvPicPr>
          <p:nvPr/>
        </p:nvPicPr>
        <p:blipFill>
          <a:blip r:embed="rId3"/>
          <a:stretch>
            <a:fillRect/>
          </a:stretch>
        </p:blipFill>
        <p:spPr>
          <a:xfrm>
            <a:off x="2097553" y="888345"/>
            <a:ext cx="7996894" cy="5586401"/>
          </a:xfrm>
          <a:prstGeom prst="rect">
            <a:avLst/>
          </a:prstGeom>
          <a:effectLst>
            <a:softEdge rad="127000"/>
          </a:effectLst>
        </p:spPr>
      </p:pic>
    </p:spTree>
    <p:extLst>
      <p:ext uri="{BB962C8B-B14F-4D97-AF65-F5344CB8AC3E}">
        <p14:creationId xmlns:p14="http://schemas.microsoft.com/office/powerpoint/2010/main" val="3528189468"/>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31</a:t>
            </a:fld>
            <a:endParaRPr lang="fr-FR" sz="1600" b="1" dirty="0"/>
          </a:p>
        </p:txBody>
      </p:sp>
      <p:sp>
        <p:nvSpPr>
          <p:cNvPr id="2" name="Rectangle 1"/>
          <p:cNvSpPr/>
          <p:nvPr/>
        </p:nvSpPr>
        <p:spPr>
          <a:xfrm>
            <a:off x="4399574" y="381497"/>
            <a:ext cx="3392852" cy="523220"/>
          </a:xfrm>
          <a:prstGeom prst="rect">
            <a:avLst/>
          </a:prstGeom>
        </p:spPr>
        <p:txBody>
          <a:bodyPr wrap="none">
            <a:spAutoFit/>
          </a:bodyPr>
          <a:lstStyle/>
          <a:p>
            <a:r>
              <a:rPr lang="fr-FR" sz="2800" b="1" dirty="0"/>
              <a:t>30/ Justin Timberlake</a:t>
            </a:r>
          </a:p>
        </p:txBody>
      </p:sp>
      <p:pic>
        <p:nvPicPr>
          <p:cNvPr id="3" name="Image 2"/>
          <p:cNvPicPr>
            <a:picLocks noChangeAspect="1"/>
          </p:cNvPicPr>
          <p:nvPr/>
        </p:nvPicPr>
        <p:blipFill>
          <a:blip r:embed="rId3"/>
          <a:stretch>
            <a:fillRect/>
          </a:stretch>
        </p:blipFill>
        <p:spPr>
          <a:xfrm>
            <a:off x="1895373" y="904717"/>
            <a:ext cx="8401254" cy="5460815"/>
          </a:xfrm>
          <a:prstGeom prst="rect">
            <a:avLst/>
          </a:prstGeom>
          <a:effectLst>
            <a:softEdge rad="127000"/>
          </a:effectLst>
        </p:spPr>
      </p:pic>
    </p:spTree>
    <p:extLst>
      <p:ext uri="{BB962C8B-B14F-4D97-AF65-F5344CB8AC3E}">
        <p14:creationId xmlns:p14="http://schemas.microsoft.com/office/powerpoint/2010/main" val="391629098"/>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32</a:t>
            </a:fld>
            <a:endParaRPr lang="fr-FR" sz="1600" b="1" dirty="0"/>
          </a:p>
        </p:txBody>
      </p:sp>
      <p:pic>
        <p:nvPicPr>
          <p:cNvPr id="2" name="Image 1"/>
          <p:cNvPicPr>
            <a:picLocks noChangeAspect="1"/>
          </p:cNvPicPr>
          <p:nvPr/>
        </p:nvPicPr>
        <p:blipFill>
          <a:blip r:embed="rId3" cstate="email">
            <a:extLst>
              <a:ext uri="{BEBA8EAE-BF5A-486C-A8C5-ECC9F3942E4B}">
                <a14:imgProps xmlns:a14="http://schemas.microsoft.com/office/drawing/2010/main">
                  <a14:imgLayer r:embed="rId4">
                    <a14:imgEffect>
                      <a14:backgroundRemoval t="0" b="66823" l="16719" r="90000"/>
                    </a14:imgEffect>
                  </a14:imgLayer>
                </a14:imgProps>
              </a:ext>
              <a:ext uri="{28A0092B-C50C-407E-A947-70E740481C1C}">
                <a14:useLocalDpi xmlns:a14="http://schemas.microsoft.com/office/drawing/2010/main"/>
              </a:ext>
            </a:extLst>
          </a:blip>
          <a:stretch>
            <a:fillRect/>
          </a:stretch>
        </p:blipFill>
        <p:spPr>
          <a:xfrm>
            <a:off x="0" y="1200908"/>
            <a:ext cx="7383131" cy="5537348"/>
          </a:xfrm>
          <a:prstGeom prst="rect">
            <a:avLst/>
          </a:prstGeom>
        </p:spPr>
      </p:pic>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45419" y="461665"/>
            <a:ext cx="9144000" cy="6858000"/>
          </a:xfrm>
          <a:prstGeom prst="rect">
            <a:avLst/>
          </a:prstGeom>
        </p:spPr>
      </p:pic>
      <p:sp>
        <p:nvSpPr>
          <p:cNvPr id="9" name="Rectangle 8"/>
          <p:cNvSpPr/>
          <p:nvPr/>
        </p:nvSpPr>
        <p:spPr>
          <a:xfrm>
            <a:off x="715419" y="739243"/>
            <a:ext cx="10176760" cy="923330"/>
          </a:xfrm>
          <a:prstGeom prst="rect">
            <a:avLst/>
          </a:prstGeom>
          <a:noFill/>
        </p:spPr>
        <p:txBody>
          <a:bodyPr wrap="none" lIns="91440" tIns="45720" rIns="91440" bIns="45720">
            <a:spAutoFit/>
          </a:bodyPr>
          <a:lstStyle/>
          <a:p>
            <a:pPr algn="ctr"/>
            <a:r>
              <a:rPr lang="fr-FR" sz="5400" b="1" dirty="0">
                <a:ln w="0"/>
                <a:effectLst>
                  <a:outerShdw blurRad="38100" dist="19050" dir="2700000" algn="tl" rotWithShape="0">
                    <a:schemeClr val="dk1">
                      <a:alpha val="40000"/>
                    </a:schemeClr>
                  </a:outerShdw>
                </a:effectLst>
              </a:rPr>
              <a:t>Lande aussi à changer </a:t>
            </a:r>
            <a:r>
              <a:rPr lang="fr-FR" sz="5400" b="1" dirty="0" err="1">
                <a:ln w="0"/>
                <a:effectLst>
                  <a:outerShdw blurRad="38100" dist="19050" dir="2700000" algn="tl" rotWithShape="0">
                    <a:schemeClr val="dk1">
                      <a:alpha val="40000"/>
                    </a:schemeClr>
                  </a:outerShdw>
                </a:effectLst>
              </a:rPr>
              <a:t>mdr</a:t>
            </a:r>
            <a:r>
              <a:rPr lang="fr-FR" sz="5400" b="1" dirty="0">
                <a:ln w="0"/>
                <a:effectLst>
                  <a:outerShdw blurRad="38100" dist="19050" dir="2700000" algn="tl" rotWithShape="0">
                    <a:schemeClr val="dk1">
                      <a:alpha val="40000"/>
                    </a:schemeClr>
                  </a:outerShdw>
                </a:effectLst>
              </a:rPr>
              <a:t> ! Aussi .</a:t>
            </a:r>
            <a:endParaRPr lang="fr-FR" sz="5400" b="1" cap="none" spc="0"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392109" y="5394392"/>
            <a:ext cx="5421420" cy="769441"/>
          </a:xfrm>
          <a:prstGeom prst="rect">
            <a:avLst/>
          </a:prstGeom>
          <a:noFill/>
        </p:spPr>
        <p:txBody>
          <a:bodyPr wrap="none" lIns="91440" tIns="45720" rIns="91440" bIns="45720">
            <a:spAutoFit/>
          </a:bodyPr>
          <a:lstStyle/>
          <a:p>
            <a:pPr algn="ctr"/>
            <a:r>
              <a:rPr lang="fr-FR" sz="4400" b="1" cap="none" spc="0" dirty="0">
                <a:ln w="0"/>
                <a:solidFill>
                  <a:schemeClr val="tx1"/>
                </a:solidFill>
                <a:effectLst>
                  <a:outerShdw blurRad="38100" dist="19050" dir="2700000" algn="tl" rotWithShape="0">
                    <a:schemeClr val="dk1">
                      <a:alpha val="40000"/>
                    </a:schemeClr>
                  </a:outerShdw>
                </a:effectLst>
              </a:rPr>
              <a:t>40 ans de différence ? </a:t>
            </a:r>
          </a:p>
        </p:txBody>
      </p:sp>
      <p:cxnSp>
        <p:nvCxnSpPr>
          <p:cNvPr id="12" name="Connecteur droit avec flèche 11"/>
          <p:cNvCxnSpPr/>
          <p:nvPr/>
        </p:nvCxnSpPr>
        <p:spPr>
          <a:xfrm flipH="1">
            <a:off x="7539230" y="1639019"/>
            <a:ext cx="2070596" cy="108692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0887933"/>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0" end="0"/>
                                            </p:txEl>
                                          </p:spTgt>
                                        </p:tgtEl>
                                        <p:attrNameLst>
                                          <p:attrName>ppt_w</p:attrName>
                                        </p:attrNameLst>
                                      </p:cBhvr>
                                    </p:anim>
                                    <p:anim by="(#ppt_w*0.50)" calcmode="lin" valueType="num">
                                      <p:cBhvr>
                                        <p:cTn id="24" dur="500" decel="50000" autoRev="1" fill="hold">
                                          <p:stCondLst>
                                            <p:cond delay="0"/>
                                          </p:stCondLst>
                                        </p:cTn>
                                        <p:tgtEl>
                                          <p:spTgt spid="10">
                                            <p:txEl>
                                              <p:pRg st="0" end="0"/>
                                            </p:txEl>
                                          </p:spTgt>
                                        </p:tgtEl>
                                        <p:attrNameLst>
                                          <p:attrName>ppt_x</p:attrName>
                                        </p:attrNameLst>
                                      </p:cBhvr>
                                    </p:anim>
                                    <p:anim from="(-#ppt_h/2)" to="(#ppt_y)" calcmode="lin" valueType="num">
                                      <p:cBhvr>
                                        <p:cTn id="25" dur="1000" fill="hold">
                                          <p:stCondLst>
                                            <p:cond delay="0"/>
                                          </p:stCondLst>
                                        </p:cTn>
                                        <p:tgtEl>
                                          <p:spTgt spid="10">
                                            <p:txEl>
                                              <p:pRg st="0" end="0"/>
                                            </p:txEl>
                                          </p:spTgt>
                                        </p:tgtEl>
                                        <p:attrNameLst>
                                          <p:attrName>ppt_y</p:attrName>
                                        </p:attrNameLst>
                                      </p:cBhvr>
                                    </p:anim>
                                    <p:animRot by="21600000">
                                      <p:cBhvr>
                                        <p:cTn id="26"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33</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593496" y="323165"/>
            <a:ext cx="10903788" cy="6247864"/>
          </a:xfrm>
          <a:prstGeom prst="rect">
            <a:avLst/>
          </a:prstGeom>
        </p:spPr>
        <p:txBody>
          <a:bodyPr wrap="square">
            <a:spAutoFit/>
          </a:bodyPr>
          <a:lstStyle/>
          <a:p>
            <a:r>
              <a:rPr lang="fr-FR" sz="8000" b="1" dirty="0"/>
              <a:t>                C’était</a:t>
            </a:r>
          </a:p>
          <a:p>
            <a:r>
              <a:rPr lang="fr-FR" sz="8000" b="1" dirty="0"/>
              <a:t>Avant-après : à quoi ressemblaient ces 30 stars quand elles étaient enfants ? Par Lande</a:t>
            </a:r>
          </a:p>
        </p:txBody>
      </p:sp>
    </p:spTree>
    <p:extLst>
      <p:ext uri="{BB962C8B-B14F-4D97-AF65-F5344CB8AC3E}">
        <p14:creationId xmlns:p14="http://schemas.microsoft.com/office/powerpoint/2010/main" val="2154648260"/>
      </p:ext>
    </p:extLst>
  </p:cSld>
  <p:clrMapOvr>
    <a:masterClrMapping/>
  </p:clrMapOvr>
  <mc:AlternateContent xmlns:mc="http://schemas.openxmlformats.org/markup-compatibility/2006" xmlns:p14="http://schemas.microsoft.com/office/powerpoint/2010/main">
    <mc:Choice Requires="p14">
      <p:transition spd="slow" p14:dur="65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106</TotalTime>
  <Words>828</Words>
  <Application>Microsoft Office PowerPoint</Application>
  <PresentationFormat>Grand écran</PresentationFormat>
  <Paragraphs>203</Paragraphs>
  <Slides>33</Slides>
  <Notes>33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2019-01-01T15:07:43Z</dcterms:created>
  <dcterms:modified xsi:type="dcterms:W3CDTF">2021-09-21T12:49:12Z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