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1"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LVDPDxOBVpd40MYknKkig==" hashData="kBm8dYQmLV+tVPsL2kc0rz+fSf9OF1h7+DFkxWrXfMZwzrycBGAzg/O/1WgnlujGE4j0iLENohKby5nyeTefG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64" d="100"/>
          <a:sy n="64" d="100"/>
        </p:scale>
        <p:origin x="90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21/09/2021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14873499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05861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39680402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33334458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7501680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9369830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0625490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34463308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1703821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4739384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9182053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2752537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5395651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21/09/2021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21/09/2021</a:t>
            </a:fld>
            <a:endParaRPr lang="fr-FR"/>
          </a:p>
        </p:txBody>
      </p:sp>
      <p:sp>
        <p:nvSpPr>
          <p:cNvPr id="8" name="Footer Placeholder 7"/>
          <p:cNvSpPr>
            <a:spLocks noGrp="1"/>
          </p:cNvSpPr>
          <p:nvPr>
            <p:ph type="ftr" sz="quarter" idx="11"/>
          </p:nvPr>
        </p:nvSpPr>
        <p:spPr/>
        <p:txBody>
          <a:bodyPr/>
          <a:lstStyle/>
          <a:p>
            <a:r>
              <a:rPr lang="fr-FR"/>
              <a:t>PPS Lande Janvier 2019</a:t>
            </a: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21/09/2021</a:t>
            </a:fld>
            <a:endParaRPr lang="fr-FR"/>
          </a:p>
        </p:txBody>
      </p:sp>
      <p:sp>
        <p:nvSpPr>
          <p:cNvPr id="4" name="Footer Placeholder 3"/>
          <p:cNvSpPr>
            <a:spLocks noGrp="1"/>
          </p:cNvSpPr>
          <p:nvPr>
            <p:ph type="ftr" sz="quarter" idx="11"/>
          </p:nvPr>
        </p:nvSpPr>
        <p:spPr/>
        <p:txBody>
          <a:bodyPr/>
          <a:lstStyle/>
          <a:p>
            <a:r>
              <a:rPr lang="fr-FR"/>
              <a:t>PPS Lande Janvier 2019</a:t>
            </a: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21/09/2021</a:t>
            </a:fld>
            <a:endParaRPr lang="fr-FR"/>
          </a:p>
        </p:txBody>
      </p:sp>
      <p:sp>
        <p:nvSpPr>
          <p:cNvPr id="3" name="Footer Placeholder 2"/>
          <p:cNvSpPr>
            <a:spLocks noGrp="1"/>
          </p:cNvSpPr>
          <p:nvPr>
            <p:ph type="ftr" sz="quarter" idx="11"/>
          </p:nvPr>
        </p:nvSpPr>
        <p:spPr/>
        <p:txBody>
          <a:bodyPr/>
          <a:lstStyle/>
          <a:p>
            <a:r>
              <a:rPr lang="fr-FR"/>
              <a:t>PPS Lande Janvier 2019</a:t>
            </a: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21/09/2021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21/09/2021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21/09/2021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PPS Lande Janvier 2019</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036"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913585" y="1551975"/>
            <a:ext cx="8406901" cy="4524315"/>
          </a:xfrm>
          <a:prstGeom prst="rect">
            <a:avLst/>
          </a:prstGeom>
        </p:spPr>
        <p:txBody>
          <a:bodyPr wrap="square">
            <a:spAutoFit/>
          </a:bodyPr>
          <a:lstStyle/>
          <a:p>
            <a:r>
              <a:rPr lang="fr-FR" sz="7200" b="1" dirty="0"/>
              <a:t>Ces 25 stars qui ont tourné dans des films  érotiques N° 5</a:t>
            </a:r>
          </a:p>
          <a:p>
            <a:r>
              <a:rPr lang="fr-FR" sz="7200" b="1" dirty="0"/>
              <a:t>          par Lande</a:t>
            </a: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9000">
        <p:sndAc>
          <p:stSnd loop="1">
            <p:snd r:embed="rId3" name="Bonheur et reussite A N_001.wav"/>
          </p:stSnd>
        </p:sndAc>
      </p:transition>
    </mc:Choice>
    <mc:Fallback xmlns="">
      <p:transition spd="slow" advTm="9000">
        <p:sndAc>
          <p:stSnd loop="1">
            <p:snd r:embed="rId5" name="Bonheur et reussite A N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530625" y="1428440"/>
            <a:ext cx="9130748" cy="3970318"/>
          </a:xfrm>
          <a:prstGeom prst="rect">
            <a:avLst/>
          </a:prstGeom>
        </p:spPr>
        <p:txBody>
          <a:bodyPr wrap="square">
            <a:spAutoFit/>
          </a:bodyPr>
          <a:lstStyle/>
          <a:p>
            <a:r>
              <a:rPr lang="fr-FR" sz="3600" b="1" dirty="0"/>
              <a:t>Toutes les stars ne se sont pas forcément révélées par leur talent lors d’un casting. Certaines ont commencé dans des milieux plus insolites comme l’univers des films érotiques. Alors pour votre plus grand plaisir, et votre surprise, voici 25 stars qui ont tourné dans des films érotiques.</a:t>
            </a:r>
          </a:p>
        </p:txBody>
      </p:sp>
    </p:spTree>
    <p:extLst>
      <p:ext uri="{BB962C8B-B14F-4D97-AF65-F5344CB8AC3E}">
        <p14:creationId xmlns:p14="http://schemas.microsoft.com/office/powerpoint/2010/main" val="1923894707"/>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19402" t="21726" r="43533" b="12929"/>
          <a:stretch/>
        </p:blipFill>
        <p:spPr>
          <a:xfrm>
            <a:off x="2893770" y="430169"/>
            <a:ext cx="6453809" cy="6397029"/>
          </a:xfrm>
          <a:prstGeom prst="rect">
            <a:avLst/>
          </a:prstGeom>
          <a:effectLst>
            <a:softEdge rad="127000"/>
          </a:effectLst>
        </p:spPr>
      </p:pic>
      <p:sp>
        <p:nvSpPr>
          <p:cNvPr id="8" name="Rectangle 7"/>
          <p:cNvSpPr/>
          <p:nvPr/>
        </p:nvSpPr>
        <p:spPr>
          <a:xfrm>
            <a:off x="3102819" y="472927"/>
            <a:ext cx="1269899" cy="369332"/>
          </a:xfrm>
          <a:prstGeom prst="rect">
            <a:avLst/>
          </a:prstGeom>
        </p:spPr>
        <p:txBody>
          <a:bodyPr wrap="none">
            <a:spAutoFit/>
          </a:bodyPr>
          <a:lstStyle/>
          <a:p>
            <a:r>
              <a:rPr lang="fr-FR" dirty="0"/>
              <a:t>Jackie Chan</a:t>
            </a:r>
          </a:p>
        </p:txBody>
      </p:sp>
    </p:spTree>
    <p:extLst>
      <p:ext uri="{BB962C8B-B14F-4D97-AF65-F5344CB8AC3E}">
        <p14:creationId xmlns:p14="http://schemas.microsoft.com/office/powerpoint/2010/main" val="3596449116"/>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8" name="Image 7"/>
          <p:cNvPicPr>
            <a:picLocks noChangeAspect="1"/>
          </p:cNvPicPr>
          <p:nvPr/>
        </p:nvPicPr>
        <p:blipFill rotWithShape="1">
          <a:blip r:embed="rId3"/>
          <a:srcRect l="19511" t="20952" r="43642" b="14088"/>
          <a:stretch/>
        </p:blipFill>
        <p:spPr>
          <a:xfrm>
            <a:off x="2787316" y="365125"/>
            <a:ext cx="6516147" cy="6458480"/>
          </a:xfrm>
          <a:prstGeom prst="rect">
            <a:avLst/>
          </a:prstGeom>
          <a:effectLst>
            <a:softEdge rad="127000"/>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3208180" y="461665"/>
            <a:ext cx="1269899" cy="369332"/>
          </a:xfrm>
          <a:prstGeom prst="rect">
            <a:avLst/>
          </a:prstGeom>
        </p:spPr>
        <p:txBody>
          <a:bodyPr wrap="none">
            <a:spAutoFit/>
          </a:bodyPr>
          <a:lstStyle/>
          <a:p>
            <a:r>
              <a:rPr lang="fr-FR" dirty="0"/>
              <a:t>Jackie Chan</a:t>
            </a:r>
          </a:p>
        </p:txBody>
      </p:sp>
    </p:spTree>
    <p:extLst>
      <p:ext uri="{BB962C8B-B14F-4D97-AF65-F5344CB8AC3E}">
        <p14:creationId xmlns:p14="http://schemas.microsoft.com/office/powerpoint/2010/main" val="1771646051"/>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01684" y="430863"/>
            <a:ext cx="4188632" cy="6396335"/>
          </a:xfrm>
          <a:prstGeom prst="rect">
            <a:avLst/>
          </a:prstGeom>
          <a:effectLst>
            <a:softEdge rad="127000"/>
          </a:effectLst>
        </p:spPr>
      </p:pic>
      <p:sp>
        <p:nvSpPr>
          <p:cNvPr id="9" name="Rectangle 8"/>
          <p:cNvSpPr/>
          <p:nvPr/>
        </p:nvSpPr>
        <p:spPr>
          <a:xfrm>
            <a:off x="4223957" y="523196"/>
            <a:ext cx="1985159" cy="369332"/>
          </a:xfrm>
          <a:prstGeom prst="rect">
            <a:avLst/>
          </a:prstGeom>
        </p:spPr>
        <p:txBody>
          <a:bodyPr wrap="none">
            <a:spAutoFit/>
          </a:bodyPr>
          <a:lstStyle/>
          <a:p>
            <a:r>
              <a:rPr lang="fr-FR" dirty="0" err="1"/>
              <a:t>Vaimalama</a:t>
            </a:r>
            <a:r>
              <a:rPr lang="fr-FR" dirty="0"/>
              <a:t> </a:t>
            </a:r>
            <a:r>
              <a:rPr lang="fr-FR" dirty="0" err="1"/>
              <a:t>Chaves</a:t>
            </a:r>
            <a:r>
              <a:rPr lang="fr-FR" dirty="0"/>
              <a:t> </a:t>
            </a:r>
          </a:p>
        </p:txBody>
      </p:sp>
    </p:spTree>
    <p:extLst>
      <p:ext uri="{BB962C8B-B14F-4D97-AF65-F5344CB8AC3E}">
        <p14:creationId xmlns:p14="http://schemas.microsoft.com/office/powerpoint/2010/main" val="417374160"/>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5181" y="365124"/>
            <a:ext cx="4739462" cy="6370095"/>
          </a:xfrm>
          <a:prstGeom prst="rect">
            <a:avLst/>
          </a:prstGeom>
          <a:effectLst>
            <a:softEdge rad="127000"/>
          </a:effectLst>
        </p:spPr>
      </p:pic>
      <p:sp>
        <p:nvSpPr>
          <p:cNvPr id="8" name="Rectangle 7"/>
          <p:cNvSpPr/>
          <p:nvPr/>
        </p:nvSpPr>
        <p:spPr>
          <a:xfrm>
            <a:off x="3755181" y="453694"/>
            <a:ext cx="1802994" cy="369332"/>
          </a:xfrm>
          <a:prstGeom prst="rect">
            <a:avLst/>
          </a:prstGeom>
        </p:spPr>
        <p:txBody>
          <a:bodyPr wrap="none">
            <a:spAutoFit/>
          </a:bodyPr>
          <a:lstStyle/>
          <a:p>
            <a:r>
              <a:rPr lang="fr-FR"/>
              <a:t>Gwyneth</a:t>
            </a:r>
            <a:r>
              <a:rPr lang="fr-FR" dirty="0"/>
              <a:t> </a:t>
            </a:r>
            <a:r>
              <a:rPr lang="fr-FR" dirty="0" err="1"/>
              <a:t>Paltrow</a:t>
            </a:r>
            <a:endParaRPr lang="fr-FR" dirty="0"/>
          </a:p>
        </p:txBody>
      </p:sp>
    </p:spTree>
    <p:extLst>
      <p:ext uri="{BB962C8B-B14F-4D97-AF65-F5344CB8AC3E}">
        <p14:creationId xmlns:p14="http://schemas.microsoft.com/office/powerpoint/2010/main" val="460680899"/>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867539" y="481571"/>
            <a:ext cx="10476322" cy="5883962"/>
          </a:xfrm>
          <a:prstGeom prst="rect">
            <a:avLst/>
          </a:prstGeom>
          <a:effectLst>
            <a:softEdge rad="127000"/>
          </a:effectLst>
        </p:spPr>
      </p:pic>
      <p:sp>
        <p:nvSpPr>
          <p:cNvPr id="9" name="Rectangle 8"/>
          <p:cNvSpPr/>
          <p:nvPr/>
        </p:nvSpPr>
        <p:spPr>
          <a:xfrm>
            <a:off x="1045419" y="593900"/>
            <a:ext cx="1217321" cy="369332"/>
          </a:xfrm>
          <a:prstGeom prst="rect">
            <a:avLst/>
          </a:prstGeom>
        </p:spPr>
        <p:txBody>
          <a:bodyPr wrap="none">
            <a:spAutoFit/>
          </a:bodyPr>
          <a:lstStyle/>
          <a:p>
            <a:r>
              <a:rPr lang="fr-FR" dirty="0"/>
              <a:t>Sasha Grey</a:t>
            </a:r>
          </a:p>
        </p:txBody>
      </p:sp>
    </p:spTree>
    <p:extLst>
      <p:ext uri="{BB962C8B-B14F-4D97-AF65-F5344CB8AC3E}">
        <p14:creationId xmlns:p14="http://schemas.microsoft.com/office/powerpoint/2010/main" val="347768200"/>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805942" y="550234"/>
            <a:ext cx="10580116" cy="5942257"/>
          </a:xfrm>
          <a:prstGeom prst="rect">
            <a:avLst/>
          </a:prstGeom>
          <a:effectLst>
            <a:softEdge rad="127000"/>
          </a:effectLst>
        </p:spPr>
      </p:pic>
      <p:sp>
        <p:nvSpPr>
          <p:cNvPr id="8" name="Rectangle 7"/>
          <p:cNvSpPr/>
          <p:nvPr/>
        </p:nvSpPr>
        <p:spPr>
          <a:xfrm>
            <a:off x="805942" y="1123987"/>
            <a:ext cx="1693412" cy="369332"/>
          </a:xfrm>
          <a:prstGeom prst="rect">
            <a:avLst/>
          </a:prstGeom>
        </p:spPr>
        <p:txBody>
          <a:bodyPr wrap="none">
            <a:spAutoFit/>
          </a:bodyPr>
          <a:lstStyle/>
          <a:p>
            <a:r>
              <a:rPr lang="fr-FR" dirty="0" err="1"/>
              <a:t>Farrah</a:t>
            </a:r>
            <a:r>
              <a:rPr lang="fr-FR" dirty="0"/>
              <a:t> Abraham</a:t>
            </a:r>
          </a:p>
        </p:txBody>
      </p:sp>
    </p:spTree>
    <p:extLst>
      <p:ext uri="{BB962C8B-B14F-4D97-AF65-F5344CB8AC3E}">
        <p14:creationId xmlns:p14="http://schemas.microsoft.com/office/powerpoint/2010/main" val="3613476684"/>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709842" y="436912"/>
            <a:ext cx="10713531" cy="6017189"/>
          </a:xfrm>
          <a:prstGeom prst="rect">
            <a:avLst/>
          </a:prstGeom>
          <a:effectLst>
            <a:softEdge rad="127000"/>
          </a:effectLst>
        </p:spPr>
      </p:pic>
      <p:sp>
        <p:nvSpPr>
          <p:cNvPr id="9" name="Rectangle 8"/>
          <p:cNvSpPr/>
          <p:nvPr/>
        </p:nvSpPr>
        <p:spPr>
          <a:xfrm>
            <a:off x="821254" y="528802"/>
            <a:ext cx="1431995" cy="369332"/>
          </a:xfrm>
          <a:prstGeom prst="rect">
            <a:avLst/>
          </a:prstGeom>
        </p:spPr>
        <p:txBody>
          <a:bodyPr wrap="none">
            <a:spAutoFit/>
          </a:bodyPr>
          <a:lstStyle/>
          <a:p>
            <a:r>
              <a:rPr lang="fr-FR" dirty="0"/>
              <a:t>Helen </a:t>
            </a:r>
            <a:r>
              <a:rPr lang="fr-FR" dirty="0" err="1"/>
              <a:t>Mirren</a:t>
            </a:r>
            <a:endParaRPr lang="fr-FR" dirty="0"/>
          </a:p>
        </p:txBody>
      </p:sp>
    </p:spTree>
    <p:extLst>
      <p:ext uri="{BB962C8B-B14F-4D97-AF65-F5344CB8AC3E}">
        <p14:creationId xmlns:p14="http://schemas.microsoft.com/office/powerpoint/2010/main" val="2527886915"/>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758642" y="431306"/>
            <a:ext cx="10674714" cy="5995388"/>
          </a:xfrm>
          <a:prstGeom prst="rect">
            <a:avLst/>
          </a:prstGeom>
          <a:effectLst>
            <a:softEdge rad="127000"/>
          </a:effectLst>
        </p:spPr>
      </p:pic>
      <p:sp>
        <p:nvSpPr>
          <p:cNvPr id="8" name="Rectangle 7"/>
          <p:cNvSpPr/>
          <p:nvPr/>
        </p:nvSpPr>
        <p:spPr>
          <a:xfrm>
            <a:off x="877423" y="523196"/>
            <a:ext cx="1319657" cy="369332"/>
          </a:xfrm>
          <a:prstGeom prst="rect">
            <a:avLst/>
          </a:prstGeom>
        </p:spPr>
        <p:txBody>
          <a:bodyPr wrap="none">
            <a:spAutoFit/>
          </a:bodyPr>
          <a:lstStyle/>
          <a:p>
            <a:r>
              <a:rPr lang="fr-FR" dirty="0"/>
              <a:t>Amber Rose</a:t>
            </a:r>
          </a:p>
        </p:txBody>
      </p:sp>
    </p:spTree>
    <p:extLst>
      <p:ext uri="{BB962C8B-B14F-4D97-AF65-F5344CB8AC3E}">
        <p14:creationId xmlns:p14="http://schemas.microsoft.com/office/powerpoint/2010/main" val="340902689"/>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709842" y="429470"/>
            <a:ext cx="10726783" cy="6024632"/>
          </a:xfrm>
          <a:prstGeom prst="rect">
            <a:avLst/>
          </a:prstGeom>
          <a:effectLst>
            <a:softEdge rad="127000"/>
          </a:effectLst>
        </p:spPr>
      </p:pic>
      <p:sp>
        <p:nvSpPr>
          <p:cNvPr id="8" name="Rectangle 7"/>
          <p:cNvSpPr/>
          <p:nvPr/>
        </p:nvSpPr>
        <p:spPr>
          <a:xfrm>
            <a:off x="1900908" y="526010"/>
            <a:ext cx="800219" cy="369332"/>
          </a:xfrm>
          <a:prstGeom prst="rect">
            <a:avLst/>
          </a:prstGeom>
        </p:spPr>
        <p:txBody>
          <a:bodyPr wrap="none">
            <a:spAutoFit/>
          </a:bodyPr>
          <a:lstStyle/>
          <a:p>
            <a:r>
              <a:rPr lang="fr-FR" dirty="0"/>
              <a:t>Shu QI</a:t>
            </a:r>
          </a:p>
        </p:txBody>
      </p:sp>
    </p:spTree>
    <p:extLst>
      <p:ext uri="{BB962C8B-B14F-4D97-AF65-F5344CB8AC3E}">
        <p14:creationId xmlns:p14="http://schemas.microsoft.com/office/powerpoint/2010/main" val="3835518291"/>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752017" y="459242"/>
            <a:ext cx="10687966" cy="6002831"/>
          </a:xfrm>
          <a:prstGeom prst="rect">
            <a:avLst/>
          </a:prstGeom>
          <a:effectLst>
            <a:softEdge rad="127000"/>
          </a:effectLst>
        </p:spPr>
      </p:pic>
      <p:sp>
        <p:nvSpPr>
          <p:cNvPr id="8" name="Rectangle 7"/>
          <p:cNvSpPr/>
          <p:nvPr/>
        </p:nvSpPr>
        <p:spPr>
          <a:xfrm>
            <a:off x="946921" y="639701"/>
            <a:ext cx="1233671" cy="369332"/>
          </a:xfrm>
          <a:prstGeom prst="rect">
            <a:avLst/>
          </a:prstGeom>
        </p:spPr>
        <p:txBody>
          <a:bodyPr wrap="none">
            <a:spAutoFit/>
          </a:bodyPr>
          <a:lstStyle/>
          <a:p>
            <a:r>
              <a:rPr lang="fr-FR" dirty="0" err="1"/>
              <a:t>Sibel</a:t>
            </a:r>
            <a:r>
              <a:rPr lang="fr-FR" dirty="0"/>
              <a:t> </a:t>
            </a:r>
            <a:r>
              <a:rPr lang="fr-FR" dirty="0" err="1"/>
              <a:t>Kekilli</a:t>
            </a:r>
            <a:endParaRPr lang="fr-FR" dirty="0"/>
          </a:p>
        </p:txBody>
      </p:sp>
    </p:spTree>
    <p:extLst>
      <p:ext uri="{BB962C8B-B14F-4D97-AF65-F5344CB8AC3E}">
        <p14:creationId xmlns:p14="http://schemas.microsoft.com/office/powerpoint/2010/main" val="304888963"/>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750492" y="436913"/>
            <a:ext cx="10672881" cy="5994358"/>
          </a:xfrm>
          <a:prstGeom prst="rect">
            <a:avLst/>
          </a:prstGeom>
          <a:effectLst>
            <a:softEdge rad="127000"/>
          </a:effectLst>
        </p:spPr>
      </p:pic>
      <p:sp>
        <p:nvSpPr>
          <p:cNvPr id="8" name="Rectangle 7"/>
          <p:cNvSpPr/>
          <p:nvPr/>
        </p:nvSpPr>
        <p:spPr>
          <a:xfrm>
            <a:off x="913293" y="528803"/>
            <a:ext cx="1459951" cy="369332"/>
          </a:xfrm>
          <a:prstGeom prst="rect">
            <a:avLst/>
          </a:prstGeom>
        </p:spPr>
        <p:txBody>
          <a:bodyPr wrap="none">
            <a:spAutoFit/>
          </a:bodyPr>
          <a:lstStyle/>
          <a:p>
            <a:r>
              <a:rPr lang="fr-FR" dirty="0"/>
              <a:t>Rocco </a:t>
            </a:r>
            <a:r>
              <a:rPr lang="fr-FR" dirty="0" err="1"/>
              <a:t>Siffredi</a:t>
            </a:r>
            <a:endParaRPr lang="fr-FR" dirty="0"/>
          </a:p>
        </p:txBody>
      </p:sp>
    </p:spTree>
    <p:extLst>
      <p:ext uri="{BB962C8B-B14F-4D97-AF65-F5344CB8AC3E}">
        <p14:creationId xmlns:p14="http://schemas.microsoft.com/office/powerpoint/2010/main" val="1061370201"/>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1036"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913585" y="542263"/>
            <a:ext cx="8406901" cy="5632311"/>
          </a:xfrm>
          <a:prstGeom prst="rect">
            <a:avLst/>
          </a:prstGeom>
        </p:spPr>
        <p:txBody>
          <a:bodyPr wrap="square">
            <a:spAutoFit/>
          </a:bodyPr>
          <a:lstStyle/>
          <a:p>
            <a:r>
              <a:rPr lang="fr-FR" sz="7200" b="1" dirty="0"/>
              <a:t>             C’était-</a:t>
            </a:r>
          </a:p>
          <a:p>
            <a:r>
              <a:rPr lang="fr-FR" sz="7200" b="1" dirty="0"/>
              <a:t>Ces 25 stars qui ont tourné dans des films  érotiques N° 5</a:t>
            </a:r>
          </a:p>
          <a:p>
            <a:r>
              <a:rPr lang="fr-FR" sz="7200" b="1" dirty="0"/>
              <a:t>          par Lande</a:t>
            </a:r>
          </a:p>
        </p:txBody>
      </p:sp>
    </p:spTree>
    <p:extLst>
      <p:ext uri="{BB962C8B-B14F-4D97-AF65-F5344CB8AC3E}">
        <p14:creationId xmlns:p14="http://schemas.microsoft.com/office/powerpoint/2010/main" val="1327713558"/>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120</TotalTime>
  <Words>346</Words>
  <Application>Microsoft Office PowerPoint</Application>
  <PresentationFormat>Grand écran</PresentationFormat>
  <Paragraphs>87</Paragraphs>
  <Slides>14</Slides>
  <Notes>14</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14</vt:i4>
      </vt:variant>
    </vt:vector>
  </HeadingPairs>
  <TitlesOfParts>
    <vt:vector size="18"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2019-01-01T15:07:43Z</dcterms:created>
  <dcterms:modified xsi:type="dcterms:W3CDTF">2021-09-21T17:56:34Z</dcterms:modified>
  <cp:contentStatus/>
</cp:coreProperties>
</file>