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8" r:id="rId20"/>
    <p:sldId id="28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P57ZUsJhHLAole0oDwRsA==" hashData="ytNN4CsV/xNu3FbfZZTGlgfy9V1zyRkBg4eJhwXfHEjuvW9HuPDnxY8s15PDwpQBPG1AMJf0JxvRwLgMhhPTt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13/12/2018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64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62291-FC9E-49D6-9006-F0CC57F6FF9B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20FB-B8C7-4FCB-A7F3-AE7E3AF99C56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6923-9D58-4128-9A04-96CF2817AEC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DE502-84F3-4511-8B5B-0CCFC1E39867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BE514-BF6C-4A5A-BCD4-949792224C04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DE9D6-BDFE-4F74-A79C-F02C7BF8566D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82E50-C9A2-4B2A-9364-86CA0A7C299C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635D2-4A39-464E-9E2E-C6F98F03D4E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F5AAA-43E3-45F0-9542-FE60167ACF3D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9E4F8-F278-486E-83C0-EE72D59BF44D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30756-A4DD-44DB-BF30-9C34AF8A1DF5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2F6EA-0B5F-4625-871F-A777DDCE42E8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4CFD2-5995-4EA7-9BB2-0BCCE81D0E22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F9F8D-960E-4D41-A8E9-12C50087A2B1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F34E9-50D2-412C-8290-3864F4C9694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F2AC2-CE37-4880-8A72-BD25A130FF27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DC4A9-7203-46DA-B91A-513103423106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FEC88C9-5DFD-43E1-9156-C2277E677587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B925E1E5-75FD-4DD3-AB33-4C26FE80FC8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2709" y="2278355"/>
            <a:ext cx="642618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6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  <p:sndAc>
          <p:stSnd loop="1">
            <p:snd r:embed="rId2" name="Et on se marre .wav"/>
          </p:stSnd>
        </p:sndAc>
      </p:transition>
    </mc:Choice>
    <mc:Fallback>
      <p:transition spd="slow" advTm="10000">
        <p:fade/>
        <p:sndAc>
          <p:stSnd loop="1">
            <p:snd r:embed="rId2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787332C-DB1C-443F-A74D-D0F18F52008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9489" y="1492192"/>
            <a:ext cx="4531776" cy="4391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C1DFE17-63D2-4183-822D-A6EAF09E7478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790" y="1451726"/>
            <a:ext cx="5906547" cy="4134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843509-CBEE-4139-8DA8-5100A3271E02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076" y="1475319"/>
            <a:ext cx="4453139" cy="445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0AEAFCF-11E3-4A9E-B388-EF9689FF577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3760" y="1430136"/>
            <a:ext cx="4453139" cy="445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A503A78-30BB-4755-A7CD-805FAE73BBC8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3479" y="1605998"/>
            <a:ext cx="6183796" cy="3916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9FCAFCEC-E4CD-4921-BA79-6D6B9C5857E2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7290" y="1528935"/>
            <a:ext cx="7156174" cy="4025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2CEAB92-8DA4-4E12-9326-AB279BD0FAE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4843" y="1558169"/>
            <a:ext cx="6173706" cy="4005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FEC7D1F-8A11-4DA4-9D71-B3E8C7F99F02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970" y="1410364"/>
            <a:ext cx="5932813" cy="4152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5E91F477-4452-492E-A3B4-97B8D0CC1333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218" y="1540358"/>
            <a:ext cx="5200443" cy="4160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03EAB675-75E7-4B4F-A91B-A681370649FE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7877" y="1563950"/>
            <a:ext cx="5715000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5C89487E-0011-44E4-A7A3-EE1CA2738F5A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428750"/>
            <a:ext cx="5715000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78554F1-18B0-42D0-A361-BB5EEAF0A730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428750"/>
            <a:ext cx="5715000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9BBBE6D-5880-4858-ADE1-9198C5B991C3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6222" y="1410364"/>
            <a:ext cx="5932813" cy="4152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5302EBE7-FCB1-406C-A9ED-E1BB9902F74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721" y="1501659"/>
            <a:ext cx="6483312" cy="4016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D237EE89-51F0-486A-A5B6-8ECC459755B3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428750"/>
            <a:ext cx="5715000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4573AFD-A2AD-44DA-862E-7DDE86B86882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456" y="1472515"/>
            <a:ext cx="4410760" cy="4410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55E3B0E7-850E-46DD-8566-B3DBF81F142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953" y="1410364"/>
            <a:ext cx="5932813" cy="4152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60CA279-4ED8-435D-8B6E-C5D42BE967B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285875"/>
            <a:ext cx="5715000" cy="42862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578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1992780C-9628-4336-8869-E294C17ACA3E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92285" y="1577129"/>
            <a:ext cx="6426183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C’était :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28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57</TotalTime>
  <Words>343</Words>
  <Application>Microsoft Office PowerPoint</Application>
  <PresentationFormat>Grand écran</PresentationFormat>
  <Paragraphs>86</Paragraphs>
  <Slides>20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11</cp:revision>
  <dcterms:created xsi:type="dcterms:W3CDTF">2018-10-12T15:53:45Z</dcterms:created>
  <dcterms:modified xsi:type="dcterms:W3CDTF">2018-12-13T17:31:44Z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