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1"/>
  </p:notes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86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Pm7zeKh46ybdIx2js1pVQ==" hashData="R+PO0HGn2fXrNM7Mt63zQo5zfLjJbOxXs7eyhSnsjNMYr7elSJSN05fti8Z0ILcw2gpbBuzD2YUMW3yUoyq9I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AC6D85-A62C-41BB-946E-1A50149F5F5D}" type="datetimeFigureOut">
              <a:rPr lang="fr-FR" smtClean="0"/>
              <a:t>13/12/2018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8EDFCB-EB6F-40BA-8AAA-C85035677E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639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8EDFCB-EB6F-40BA-8AAA-C85035677EA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1810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55D6B-99E5-496F-A175-A170FC7FB1EC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5CE6-1A17-407C-831D-C6124A9DDD7F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13CBC-BD70-4E01-A9F8-EEB829FB8A4A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11CE5-E96F-4F68-A476-2C9CF3EC7A15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14F4-13C6-43B9-84AE-4D05C6184EDC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8E830-33C0-4A98-87B1-665E27FA44CB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1DB02-7489-46FF-80F4-7D672C4F5FD9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D2581-9CBA-4BD7-A2BD-CCCFC4476ECA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04764-5FAE-4E85-B5B4-C79E05EB21F0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397B-24AC-45A1-B466-A605513F315D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FA198-4128-4C01-94CE-9A2B8A3D69F3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8FA04-F863-4EEA-83C9-426FD0FC3763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01BEF-68AB-4A00-BAF7-45D71D51D50B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F0A4-399C-4826-8DF3-8C9D802FE344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09564-0E0C-466E-B079-AE5D9555D70E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7178F-D5EC-42E2-86E6-867618C54A51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D498D-7975-4887-B572-EB146D36FDBA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3C2CE66A-6246-4AF4-9D34-629378A259F1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908" y="3409554"/>
            <a:ext cx="4153480" cy="28388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5FA30A0-DF13-43DF-AD2F-7F48F52B8EAC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02709" y="2278355"/>
            <a:ext cx="6426183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Pour rire un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peu par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Lande</a:t>
            </a:r>
            <a:r>
              <a:rPr lang="fr-FR" sz="7200" dirty="0" smtClean="0">
                <a:ln>
                  <a:solidFill>
                    <a:srgbClr val="FFFF00"/>
                  </a:solidFill>
                </a:ln>
              </a:rPr>
              <a:t>.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N°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5</a:t>
            </a:r>
            <a:endParaRPr lang="fr-FR" sz="72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612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  <p:sndAc>
          <p:stSnd loop="1">
            <p:snd r:embed="rId3" name="Et on se marre .wav"/>
          </p:stSnd>
        </p:sndAc>
      </p:transition>
    </mc:Choice>
    <mc:Fallback>
      <p:transition spd="slow" advTm="6000">
        <p:fad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3E776E14-108D-434B-99FC-AB2FFB5195C1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9012" y="1514985"/>
            <a:ext cx="6092730" cy="400316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72484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4BF52271-6140-4E8E-A1F0-2FA51B4F5F52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0" y="1428750"/>
            <a:ext cx="5715000" cy="4000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2314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C98DD7B9-BDE7-4A0B-BE04-43D6EC9810DB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1818" y="1541918"/>
            <a:ext cx="5777948" cy="40445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33263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783A14BC-F765-4B41-89B9-A0A06276F0A4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0" y="1428750"/>
            <a:ext cx="5715000" cy="4000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1310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C9BA520-108E-4EC0-8063-74C43CD7D55C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3498" y="1481096"/>
            <a:ext cx="6374295" cy="40370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5346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3333EB1B-8782-4B08-9845-5F32DE4FB52D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0" y="1428750"/>
            <a:ext cx="5715000" cy="4000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4496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B946B752-2AAD-4CC6-91FF-42591487F80A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9799" y="1565067"/>
            <a:ext cx="6431156" cy="4066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5503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98D91AD9-9694-4E59-B352-05E1257AD158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0121" y="1430135"/>
            <a:ext cx="4304743" cy="43047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3681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3A2721FD-D242-4A24-98A5-68735FB45FDD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8049" y="1524000"/>
            <a:ext cx="5991225" cy="3994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4024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A3557FA-55A1-47FF-A89F-C97471CEE245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3456" y="1528762"/>
            <a:ext cx="5999080" cy="3989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251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C2B9B566-C4B9-46B0-A09B-FD5C30C32C6F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3371" y="1459263"/>
            <a:ext cx="4424012" cy="44240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838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8B5ABEB7-5761-4D83-9582-B7131A9E9F78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3330" y="1399032"/>
            <a:ext cx="6252705" cy="41643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177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0AD36BB3-B171-46A0-8D50-CB90034AF38C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1301" y="1503017"/>
            <a:ext cx="6022699" cy="40151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3170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724DF08-8485-4583-9147-8652423FF485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3721" y="1501659"/>
            <a:ext cx="6483312" cy="40164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797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27DB8BC0-1AB3-4752-8ABD-11375DED307F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5415" y="1565067"/>
            <a:ext cx="5122881" cy="4299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8476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214A776-3A1A-4816-A7E4-BE1F32766F8F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7011" y="1516929"/>
            <a:ext cx="4366346" cy="43663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4774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300E3A70-BC2F-4082-9AED-9EB830FFB5B3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4798" y="1430136"/>
            <a:ext cx="4453139" cy="4453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6682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908" y="3409554"/>
            <a:ext cx="4153480" cy="28388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B5600C5-974C-493D-B1C3-FFDCBA9B6CF1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892285" y="1577129"/>
            <a:ext cx="6426183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C’était :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Pour </a:t>
            </a:r>
            <a:r>
              <a:rPr lang="fr-FR" sz="72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rire un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peu par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 Lande</a:t>
            </a:r>
            <a:r>
              <a:rPr lang="fr-FR" sz="7200" dirty="0" smtClean="0">
                <a:ln>
                  <a:solidFill>
                    <a:srgbClr val="FFFF00"/>
                  </a:solidFill>
                </a:ln>
              </a:rPr>
              <a:t>. </a:t>
            </a:r>
            <a:endParaRPr lang="fr-FR" sz="72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3287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onds dans l’eau">
  <a:themeElements>
    <a:clrScheme name="Droplet">
      <a:dk1>
        <a:sysClr val="windowText" lastClr="000000"/>
      </a:dk1>
      <a:lt1>
        <a:sysClr val="window" lastClr="FFFFFF"/>
      </a:lt1>
      <a:dk2>
        <a:srgbClr val="4B4B4B"/>
      </a:dk2>
      <a:lt2>
        <a:srgbClr val="B5B5B5"/>
      </a:lt2>
      <a:accent1>
        <a:srgbClr val="9AC43E"/>
      </a:accent1>
      <a:accent2>
        <a:srgbClr val="44BA98"/>
      </a:accent2>
      <a:accent3>
        <a:srgbClr val="43A9D9"/>
      </a:accent3>
      <a:accent4>
        <a:srgbClr val="6274D8"/>
      </a:accent4>
      <a:accent5>
        <a:srgbClr val="AB54D7"/>
      </a:accent5>
      <a:accent6>
        <a:srgbClr val="D15B37"/>
      </a:accent6>
      <a:hlink>
        <a:srgbClr val="BFE962"/>
      </a:hlink>
      <a:folHlink>
        <a:srgbClr val="C0D591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892FADA9-420D-4323-A7A4-C1060166525B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TM04033925[[fn=Ronds dans l’eau]]</Template>
  <TotalTime>71</TotalTime>
  <Words>327</Words>
  <Application>Microsoft Office PowerPoint</Application>
  <PresentationFormat>Grand écran</PresentationFormat>
  <Paragraphs>82</Paragraphs>
  <Slides>19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Brush Script MT</vt:lpstr>
      <vt:lpstr>Calibri</vt:lpstr>
      <vt:lpstr>Tw Cen MT</vt:lpstr>
      <vt:lpstr>Ronds dans l’eau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</cp:lastModifiedBy>
  <cp:revision>12</cp:revision>
  <dcterms:created xsi:type="dcterms:W3CDTF">2018-10-12T15:53:45Z</dcterms:created>
  <dcterms:modified xsi:type="dcterms:W3CDTF">2018-12-13T17:11:39Z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