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5"/>
  </p:notesMasterIdLst>
  <p:sldIdLst>
    <p:sldId id="258" r:id="rId2"/>
    <p:sldId id="268" r:id="rId3"/>
    <p:sldId id="274" r:id="rId4"/>
    <p:sldId id="275" r:id="rId5"/>
    <p:sldId id="272" r:id="rId6"/>
    <p:sldId id="276" r:id="rId7"/>
    <p:sldId id="270" r:id="rId8"/>
    <p:sldId id="287" r:id="rId9"/>
    <p:sldId id="269" r:id="rId10"/>
    <p:sldId id="257" r:id="rId11"/>
    <p:sldId id="271" r:id="rId12"/>
    <p:sldId id="265" r:id="rId13"/>
    <p:sldId id="256" r:id="rId14"/>
    <p:sldId id="259" r:id="rId15"/>
    <p:sldId id="260" r:id="rId16"/>
    <p:sldId id="262" r:id="rId17"/>
    <p:sldId id="261" r:id="rId18"/>
    <p:sldId id="263" r:id="rId19"/>
    <p:sldId id="264" r:id="rId20"/>
    <p:sldId id="266" r:id="rId21"/>
    <p:sldId id="267" r:id="rId22"/>
    <p:sldId id="273" r:id="rId23"/>
    <p:sldId id="279" r:id="rId24"/>
    <p:sldId id="278" r:id="rId25"/>
    <p:sldId id="288" r:id="rId26"/>
    <p:sldId id="277" r:id="rId27"/>
    <p:sldId id="280" r:id="rId28"/>
    <p:sldId id="283" r:id="rId29"/>
    <p:sldId id="284" r:id="rId30"/>
    <p:sldId id="285" r:id="rId31"/>
    <p:sldId id="282" r:id="rId32"/>
    <p:sldId id="281" r:id="rId33"/>
    <p:sldId id="28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gUiqRLaG5m8aLlsvzoe2Q==" hashData="7sAJ5q3DvDaeHgNni++BS2t61OXvWgaCSQlrqwfpzQPx793YrEAV00atdcbwmBd0X5PPIEI64jZPyyK7mAxwz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17/10/2018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476C-4A46-43AB-9118-4A442476D179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14BE-C3E5-4C15-BFCF-F4BBA63CEFA6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F86A-2B57-42F9-89CA-48EDAEF9D92B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C9A5-FEA4-4673-A832-1ED3A9EF9333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23BBE-06FB-47D6-AABF-DC27017FFBBC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D8D0-6401-4E52-9393-AF72597FCBEC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FBD8-EACC-4181-AE35-4B27A99BBBE5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DF61-9657-49A9-A567-88E7C2055182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9A5E4-D1DF-4899-9560-71D6AC7D4D80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98909-9E1C-4B6E-8AEC-513434F280DF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EF0D8-8E2A-47E8-BB48-4B2CBD89B1B9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2854D-3958-4EAC-80EC-B31E15E2221F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C215-4E4F-4B97-B318-D332A53A01A1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92F80-0B7A-4B08-911C-D77E683284A7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83D48-4945-4AE6-8311-C1164CABB76B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5905F-7541-498F-AE75-D5339C36EBA3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366B0-8396-46CC-AE17-8B1013696DC8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7C004AE-59D1-495E-BC43-5D3666D8A4AB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111" b="99556" l="0" r="99844">
                        <a14:backgroundMark x1="35938" y1="10889" x2="35938" y2="10889"/>
                        <a14:backgroundMark x1="33906" y1="19333" x2="41016" y2="3889"/>
                        <a14:backgroundMark x1="33984" y1="18667" x2="35469" y2="32444"/>
                        <a14:backgroundMark x1="35313" y1="33222" x2="15391" y2="34111"/>
                        <a14:backgroundMark x1="15234" y1="34111" x2="547" y2="57222"/>
                        <a14:backgroundMark x1="938" y1="57667" x2="20547" y2="87556"/>
                        <a14:backgroundMark x1="20547" y1="88333" x2="49141" y2="86667"/>
                        <a14:backgroundMark x1="48359" y1="86667" x2="51563" y2="78222"/>
                        <a14:backgroundMark x1="51328" y1="79889" x2="69844" y2="97556"/>
                        <a14:backgroundMark x1="69922" y1="97778" x2="84844" y2="96222"/>
                        <a14:backgroundMark x1="84844" y1="96778" x2="97500" y2="68667"/>
                        <a14:backgroundMark x1="97500" y1="68889" x2="72188" y2="46444"/>
                        <a14:backgroundMark x1="72188" y1="46556" x2="67734" y2="8889"/>
                        <a14:backgroundMark x1="68281" y1="8889" x2="52656" y2="2444"/>
                        <a14:backgroundMark x1="52656" y1="2444" x2="40469" y2="4889"/>
                        <a14:backgroundMark x1="40469" y1="5222" x2="36719" y2="1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781" y="652792"/>
            <a:ext cx="8668230" cy="609484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2709" y="2278355"/>
            <a:ext cx="6426183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Pour rire un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Lande</a:t>
            </a:r>
            <a:r>
              <a:rPr lang="fr-FR" sz="7200" dirty="0" smtClean="0">
                <a:ln>
                  <a:solidFill>
                    <a:srgbClr val="FF00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3</a:t>
            </a:r>
            <a:endParaRPr lang="fr-FR" sz="72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  <p:sndAc>
          <p:stSnd loop="1">
            <p:snd r:embed="rId2" name="Et on se marre .wav"/>
          </p:stSnd>
        </p:sndAc>
      </p:transition>
    </mc:Choice>
    <mc:Fallback>
      <p:transition spd="slow" advTm="6000">
        <p:fade/>
        <p:sndAc>
          <p:stSnd loop="1">
            <p:snd r:embed="rId2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467" y="1599730"/>
            <a:ext cx="5224559" cy="3918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540" y="1466038"/>
            <a:ext cx="6123674" cy="4097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20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94310" y="5518149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2777" y="1470308"/>
            <a:ext cx="4942249" cy="4230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423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815" y="1482765"/>
            <a:ext cx="9160444" cy="40353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214" y="1532164"/>
            <a:ext cx="7784326" cy="40311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99560" y="2967335"/>
            <a:ext cx="799289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oui c’est lui , Jupiter 1er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12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215" y="1565067"/>
            <a:ext cx="4284864" cy="4284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2829" y="1565067"/>
            <a:ext cx="4318208" cy="431820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28670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745" y="1403154"/>
            <a:ext cx="5937021" cy="4170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008369" y="5518149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0246" y="1408494"/>
            <a:ext cx="4474780" cy="44747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8877" y="1565067"/>
            <a:ext cx="4953000" cy="4171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171" y="1452449"/>
            <a:ext cx="8405057" cy="41108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50531" y="2967335"/>
            <a:ext cx="909095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Les Gaulois ce peuple méconnus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162" y="1506428"/>
            <a:ext cx="5144430" cy="4115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7487" y="1513405"/>
            <a:ext cx="4855780" cy="423845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0597" y="1529008"/>
            <a:ext cx="5391807" cy="435426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0184" y="1455910"/>
            <a:ext cx="4453031" cy="442736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3269" y="1391541"/>
            <a:ext cx="4011595" cy="446525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3821" y="1565067"/>
            <a:ext cx="5454869" cy="4184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290" y="1433915"/>
            <a:ext cx="4752574" cy="4494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4442" y="1497018"/>
            <a:ext cx="6385035" cy="408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606" y="1499902"/>
            <a:ext cx="6605753" cy="4128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597" y="1477022"/>
            <a:ext cx="8653365" cy="4086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3407" y="1471073"/>
            <a:ext cx="7082385" cy="4047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936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468" y="1487006"/>
            <a:ext cx="4437264" cy="4154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78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3174" y="1565067"/>
            <a:ext cx="3988676" cy="426788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1296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021" y="1565067"/>
            <a:ext cx="4500326" cy="4250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09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87" y="1447800"/>
            <a:ext cx="5762625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794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468" y="1424826"/>
            <a:ext cx="7287818" cy="409332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22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815" y="1539171"/>
            <a:ext cx="7197123" cy="40500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04171" y="2967335"/>
            <a:ext cx="898367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Eh Macron , tu n’as aucun respect pour le peuple ? </a:t>
            </a:r>
            <a:endParaRPr lang="fr-FR" sz="40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996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305" y="1527337"/>
            <a:ext cx="5638143" cy="4028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9929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2626" y="1412422"/>
            <a:ext cx="5527595" cy="41509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180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7482" y="1477542"/>
            <a:ext cx="4405733" cy="4405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7886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744" y="761472"/>
            <a:ext cx="8669263" cy="609652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92285" y="1577129"/>
            <a:ext cx="6426183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C’était :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Pour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rire un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28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122</TotalTime>
  <Words>573</Words>
  <Application>Microsoft Office PowerPoint</Application>
  <PresentationFormat>Grand écran</PresentationFormat>
  <Paragraphs>140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17</cp:revision>
  <dcterms:created xsi:type="dcterms:W3CDTF">2018-10-12T15:53:45Z</dcterms:created>
  <dcterms:modified xsi:type="dcterms:W3CDTF">2018-10-17T16:20:01Z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