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31"/>
  </p:notesMasterIdLst>
  <p:sldIdLst>
    <p:sldId id="258" r:id="rId2"/>
    <p:sldId id="256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2" r:id="rId27"/>
    <p:sldId id="287" r:id="rId28"/>
    <p:sldId id="285" r:id="rId29"/>
    <p:sldId id="286" r:id="rId3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MEB7lgU/JPnD8ZvwILXOw==" hashData="nGT84ji7Dv0ycZ0SDTx130bKYmj6aHoNVhnDZvSg7RLKmmGh9Ft9X63HaX31dIxw/xp7o4tHy3NgpnhPDjyDy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1" d="100"/>
          <a:sy n="81" d="100"/>
        </p:scale>
        <p:origin x="33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AC6D85-A62C-41BB-946E-1A50149F5F5D}" type="datetimeFigureOut">
              <a:rPr lang="fr-FR" smtClean="0"/>
              <a:t>17/10/2018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8EDFCB-EB6F-40BA-8AAA-C85035677E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56394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tx1">
                    <a:lumMod val="7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2476C-4A46-43AB-9118-4A442476D179}" type="datetime1">
              <a:rPr lang="en-US" smtClean="0"/>
              <a:t>10/17/2018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Octobre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B14BE-C3E5-4C15-BFCF-F4BBA63CEFA6}" type="datetime1">
              <a:rPr lang="en-US" smtClean="0"/>
              <a:t>10/17/2018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Octobre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2F86A-2B57-42F9-89CA-48EDAEF9D92B}" type="datetime1">
              <a:rPr lang="en-US" smtClean="0"/>
              <a:t>10/17/2018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Octobre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1C9A5-FEA4-4673-A832-1ED3A9EF9333}" type="datetime1">
              <a:rPr lang="en-US" smtClean="0"/>
              <a:t>10/17/2018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Octobre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23BBE-06FB-47D6-AABF-DC27017FFBBC}" type="datetime1">
              <a:rPr lang="en-US" smtClean="0"/>
              <a:t>10/17/2018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Octobre 2018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DD8D0-6401-4E52-9393-AF72597FCBEC}" type="datetime1">
              <a:rPr lang="en-US" smtClean="0"/>
              <a:t>10/17/2018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Octobre 2018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1FBD8-EACC-4181-AE35-4B27A99BBBE5}" type="datetime1">
              <a:rPr lang="en-US" smtClean="0"/>
              <a:t>10/17/2018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Octobre 2018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EDF61-9657-49A9-A567-88E7C2055182}" type="datetime1">
              <a:rPr lang="en-US" smtClean="0"/>
              <a:t>10/17/2018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Octobre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9A5E4-D1DF-4899-9560-71D6AC7D4D80}" type="datetime1">
              <a:rPr lang="en-US" smtClean="0"/>
              <a:t>10/17/2018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Octobre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98909-9E1C-4B6E-8AEC-513434F280DF}" type="datetime1">
              <a:rPr lang="en-US" smtClean="0"/>
              <a:t>10/17/2018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Octobre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EF0D8-8E2A-47E8-BB48-4B2CBD89B1B9}" type="datetime1">
              <a:rPr lang="en-US" smtClean="0"/>
              <a:t>10/17/2018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Octobre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22854D-3958-4EAC-80EC-B31E15E2221F}" type="datetime1">
              <a:rPr lang="en-US" smtClean="0"/>
              <a:t>10/17/2018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Octobre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FC215-4E4F-4B97-B318-D332A53A01A1}" type="datetime1">
              <a:rPr lang="en-US" smtClean="0"/>
              <a:t>10/17/2018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Octobre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92F80-0B7A-4B08-911C-D77E683284A7}" type="datetime1">
              <a:rPr lang="en-US" smtClean="0"/>
              <a:t>10/17/2018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Octobre 2018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83D48-4945-4AE6-8311-C1164CABB76B}" type="datetime1">
              <a:rPr lang="en-US" smtClean="0"/>
              <a:t>10/17/2018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Octobre 2018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5905F-7541-498F-AE75-D5339C36EBA3}" type="datetime1">
              <a:rPr lang="en-US" smtClean="0"/>
              <a:t>10/17/2018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Octobre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366B0-8396-46CC-AE17-8B1013696DC8}" type="datetime1">
              <a:rPr lang="en-US" smtClean="0"/>
              <a:t>10/17/2018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Octobre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 cstate="email">
            <a:alphaModFix amt="4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77C004AE-59D1-495E-BC43-5D3666D8A4AB}" type="datetime1">
              <a:rPr lang="en-US" smtClean="0"/>
              <a:t>10/17/2018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PPS Lande Octobre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hf hdr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64908" y="3409554"/>
            <a:ext cx="4153480" cy="2838846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2F91759-325F-4F7F-92A3-7799C2AD0EE7}" type="datetime1">
              <a:rPr lang="en-US" sz="1800" b="1" smtClean="0">
                <a:latin typeface="Brush Script MT" panose="03060802040406070304" pitchFamily="66" charset="0"/>
              </a:rPr>
              <a:t>10/17/2018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dirty="0" smtClean="0">
                <a:latin typeface="Brush Script MT" panose="03060802040406070304" pitchFamily="66" charset="0"/>
              </a:rPr>
              <a:t>PPS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Lande</a:t>
            </a:r>
            <a:r>
              <a:rPr lang="en-US" sz="2000" b="1" dirty="0" smtClean="0">
                <a:latin typeface="Brush Script MT" panose="03060802040406070304" pitchFamily="66" charset="0"/>
              </a:rPr>
              <a:t>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Octobre</a:t>
            </a:r>
            <a:r>
              <a:rPr lang="en-US" sz="2000" b="1" dirty="0" smtClean="0">
                <a:latin typeface="Brush Script MT" panose="03060802040406070304" pitchFamily="66" charset="0"/>
              </a:rPr>
              <a:t>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02709" y="2278355"/>
            <a:ext cx="6426183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Pour rire un </a:t>
            </a:r>
            <a:r>
              <a:rPr lang="fr-FR" sz="72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peu par</a:t>
            </a:r>
          </a:p>
          <a:p>
            <a:r>
              <a:rPr lang="fr-FR" sz="72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    Lande</a:t>
            </a:r>
            <a:r>
              <a:rPr lang="fr-FR" sz="7200" dirty="0" smtClean="0">
                <a:ln>
                  <a:solidFill>
                    <a:srgbClr val="FFFF00"/>
                  </a:solidFill>
                </a:ln>
              </a:rPr>
              <a:t>. </a:t>
            </a:r>
            <a:r>
              <a:rPr lang="fr-FR" sz="72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N° </a:t>
            </a:r>
            <a:r>
              <a:rPr lang="fr-FR" sz="72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2</a:t>
            </a:r>
            <a:endParaRPr lang="fr-FR" sz="7200" b="1" dirty="0">
              <a:ln>
                <a:solidFill>
                  <a:srgbClr val="FFFF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1612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  <p:sndAc>
          <p:stSnd loop="1">
            <p:snd r:embed="rId2" name="Et on se marre .wav"/>
          </p:stSnd>
        </p:sndAc>
      </p:transition>
    </mc:Choice>
    <mc:Fallback>
      <p:transition spd="slow" advTm="6000">
        <p:fade/>
        <p:sndAc>
          <p:stSnd loop="1">
            <p:snd r:embed="rId2" name="Et on se marre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2F91759-325F-4F7F-92A3-7799C2AD0EE7}" type="datetime1">
              <a:rPr lang="en-US" sz="1800" b="1" smtClean="0">
                <a:latin typeface="Brush Script MT" panose="03060802040406070304" pitchFamily="66" charset="0"/>
              </a:rPr>
              <a:t>10/17/2018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dirty="0" smtClean="0">
                <a:latin typeface="Brush Script MT" panose="03060802040406070304" pitchFamily="66" charset="0"/>
              </a:rPr>
              <a:t>PPS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Lande</a:t>
            </a:r>
            <a:r>
              <a:rPr lang="en-US" sz="2000" b="1" dirty="0" smtClean="0">
                <a:latin typeface="Brush Script MT" panose="03060802040406070304" pitchFamily="66" charset="0"/>
              </a:rPr>
              <a:t>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Octobre</a:t>
            </a:r>
            <a:r>
              <a:rPr lang="en-US" sz="2000" b="1" dirty="0" smtClean="0">
                <a:latin typeface="Brush Script MT" panose="03060802040406070304" pitchFamily="66" charset="0"/>
              </a:rPr>
              <a:t>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696431" y="2770797"/>
            <a:ext cx="6817892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Allez, on se détend </a:t>
            </a:r>
          </a:p>
        </p:txBody>
      </p:sp>
    </p:spTree>
    <p:extLst>
      <p:ext uri="{BB962C8B-B14F-4D97-AF65-F5344CB8AC3E}">
        <p14:creationId xmlns:p14="http://schemas.microsoft.com/office/powerpoint/2010/main" val="3724845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2F91759-325F-4F7F-92A3-7799C2AD0EE7}" type="datetime1">
              <a:rPr lang="en-US" sz="1800" b="1" smtClean="0">
                <a:latin typeface="Brush Script MT" panose="03060802040406070304" pitchFamily="66" charset="0"/>
              </a:rPr>
              <a:t>10/17/2018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dirty="0" smtClean="0">
                <a:latin typeface="Brush Script MT" panose="03060802040406070304" pitchFamily="66" charset="0"/>
              </a:rPr>
              <a:t>PPS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Lande</a:t>
            </a:r>
            <a:r>
              <a:rPr lang="en-US" sz="2000" b="1" dirty="0" smtClean="0">
                <a:latin typeface="Brush Script MT" panose="03060802040406070304" pitchFamily="66" charset="0"/>
              </a:rPr>
              <a:t>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Octobre</a:t>
            </a:r>
            <a:r>
              <a:rPr lang="en-US" sz="2000" b="1" dirty="0" smtClean="0">
                <a:latin typeface="Brush Script MT" panose="03060802040406070304" pitchFamily="66" charset="0"/>
              </a:rPr>
              <a:t>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3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57377" y="1297720"/>
            <a:ext cx="6096000" cy="44481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42314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2F91759-325F-4F7F-92A3-7799C2AD0EE7}" type="datetime1">
              <a:rPr lang="en-US" sz="1800" b="1" smtClean="0">
                <a:latin typeface="Brush Script MT" panose="03060802040406070304" pitchFamily="66" charset="0"/>
              </a:rPr>
              <a:t>10/17/2018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dirty="0" smtClean="0">
                <a:latin typeface="Brush Script MT" panose="03060802040406070304" pitchFamily="66" charset="0"/>
              </a:rPr>
              <a:t>PPS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Lande</a:t>
            </a:r>
            <a:r>
              <a:rPr lang="en-US" sz="2000" b="1" dirty="0" smtClean="0">
                <a:latin typeface="Brush Script MT" panose="03060802040406070304" pitchFamily="66" charset="0"/>
              </a:rPr>
              <a:t>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Octobre</a:t>
            </a:r>
            <a:r>
              <a:rPr lang="en-US" sz="2000" b="1" dirty="0" smtClean="0">
                <a:latin typeface="Brush Script MT" panose="03060802040406070304" pitchFamily="66" charset="0"/>
              </a:rPr>
              <a:t>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4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8985" y="1528803"/>
            <a:ext cx="3799490" cy="4354472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41332631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2F91759-325F-4F7F-92A3-7799C2AD0EE7}" type="datetime1">
              <a:rPr lang="en-US" sz="1800" b="1" smtClean="0">
                <a:latin typeface="Brush Script MT" panose="03060802040406070304" pitchFamily="66" charset="0"/>
              </a:rPr>
              <a:t>10/17/2018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dirty="0" smtClean="0">
                <a:latin typeface="Brush Script MT" panose="03060802040406070304" pitchFamily="66" charset="0"/>
              </a:rPr>
              <a:t>PPS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Lande</a:t>
            </a:r>
            <a:r>
              <a:rPr lang="en-US" sz="2000" b="1" dirty="0" smtClean="0">
                <a:latin typeface="Brush Script MT" panose="03060802040406070304" pitchFamily="66" charset="0"/>
              </a:rPr>
              <a:t>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Octobre</a:t>
            </a:r>
            <a:r>
              <a:rPr lang="en-US" sz="2000" b="1" dirty="0" smtClean="0">
                <a:latin typeface="Brush Script MT" panose="03060802040406070304" pitchFamily="66" charset="0"/>
              </a:rPr>
              <a:t>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5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64841" y="1433181"/>
            <a:ext cx="5081072" cy="43127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21310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2F91759-325F-4F7F-92A3-7799C2AD0EE7}" type="datetime1">
              <a:rPr lang="en-US" sz="1800" b="1" smtClean="0">
                <a:latin typeface="Brush Script MT" panose="03060802040406070304" pitchFamily="66" charset="0"/>
              </a:rPr>
              <a:t>10/17/2018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dirty="0" smtClean="0">
                <a:latin typeface="Brush Script MT" panose="03060802040406070304" pitchFamily="66" charset="0"/>
              </a:rPr>
              <a:t>PPS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Lande</a:t>
            </a:r>
            <a:r>
              <a:rPr lang="en-US" sz="2000" b="1" dirty="0" smtClean="0">
                <a:latin typeface="Brush Script MT" panose="03060802040406070304" pitchFamily="66" charset="0"/>
              </a:rPr>
              <a:t>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Octobre</a:t>
            </a:r>
            <a:r>
              <a:rPr lang="en-US" sz="2000" b="1" dirty="0" smtClean="0">
                <a:latin typeface="Brush Script MT" panose="03060802040406070304" pitchFamily="66" charset="0"/>
              </a:rPr>
              <a:t>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6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1021" y="1487429"/>
            <a:ext cx="4587765" cy="43958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35346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2F91759-325F-4F7F-92A3-7799C2AD0EE7}" type="datetime1">
              <a:rPr lang="en-US" sz="1800" b="1" smtClean="0">
                <a:latin typeface="Brush Script MT" panose="03060802040406070304" pitchFamily="66" charset="0"/>
              </a:rPr>
              <a:t>10/17/2018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dirty="0" smtClean="0">
                <a:latin typeface="Brush Script MT" panose="03060802040406070304" pitchFamily="66" charset="0"/>
              </a:rPr>
              <a:t>PPS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Lande</a:t>
            </a:r>
            <a:r>
              <a:rPr lang="en-US" sz="2000" b="1" dirty="0" smtClean="0">
                <a:latin typeface="Brush Script MT" panose="03060802040406070304" pitchFamily="66" charset="0"/>
              </a:rPr>
              <a:t>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Octobre</a:t>
            </a:r>
            <a:r>
              <a:rPr lang="en-US" sz="2000" b="1" dirty="0" smtClean="0">
                <a:latin typeface="Brush Script MT" panose="03060802040406070304" pitchFamily="66" charset="0"/>
              </a:rPr>
              <a:t>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7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5165" y="1457325"/>
            <a:ext cx="4340424" cy="44259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44496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2F91759-325F-4F7F-92A3-7799C2AD0EE7}" type="datetime1">
              <a:rPr lang="en-US" sz="1800" b="1" smtClean="0">
                <a:latin typeface="Brush Script MT" panose="03060802040406070304" pitchFamily="66" charset="0"/>
              </a:rPr>
              <a:t>10/17/2018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dirty="0" smtClean="0">
                <a:latin typeface="Brush Script MT" panose="03060802040406070304" pitchFamily="66" charset="0"/>
              </a:rPr>
              <a:t>PPS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Lande</a:t>
            </a:r>
            <a:r>
              <a:rPr lang="en-US" sz="2000" b="1" dirty="0" smtClean="0">
                <a:latin typeface="Brush Script MT" panose="03060802040406070304" pitchFamily="66" charset="0"/>
              </a:rPr>
              <a:t>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Octobre</a:t>
            </a:r>
            <a:r>
              <a:rPr lang="en-US" sz="2000" b="1" dirty="0" smtClean="0">
                <a:latin typeface="Brush Script MT" panose="03060802040406070304" pitchFamily="66" charset="0"/>
              </a:rPr>
              <a:t>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8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4443" y="1611004"/>
            <a:ext cx="6401867" cy="40173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85503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2F91759-325F-4F7F-92A3-7799C2AD0EE7}" type="datetime1">
              <a:rPr lang="en-US" sz="1800" b="1" smtClean="0">
                <a:latin typeface="Brush Script MT" panose="03060802040406070304" pitchFamily="66" charset="0"/>
              </a:rPr>
              <a:t>10/17/2018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dirty="0" smtClean="0">
                <a:latin typeface="Brush Script MT" panose="03060802040406070304" pitchFamily="66" charset="0"/>
              </a:rPr>
              <a:t>PPS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Lande</a:t>
            </a:r>
            <a:r>
              <a:rPr lang="en-US" sz="2000" b="1" dirty="0" smtClean="0">
                <a:latin typeface="Brush Script MT" panose="03060802040406070304" pitchFamily="66" charset="0"/>
              </a:rPr>
              <a:t>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Octobre</a:t>
            </a:r>
            <a:r>
              <a:rPr lang="en-US" sz="2000" b="1" dirty="0" smtClean="0">
                <a:latin typeface="Brush Script MT" panose="03060802040406070304" pitchFamily="66" charset="0"/>
              </a:rPr>
              <a:t>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9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92027" y="1426505"/>
            <a:ext cx="3646448" cy="445677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643681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2F91759-325F-4F7F-92A3-7799C2AD0EE7}" type="datetime1">
              <a:rPr lang="en-US" sz="1800" b="1" smtClean="0">
                <a:latin typeface="Brush Script MT" panose="03060802040406070304" pitchFamily="66" charset="0"/>
              </a:rPr>
              <a:t>10/17/2018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dirty="0" smtClean="0">
                <a:latin typeface="Brush Script MT" panose="03060802040406070304" pitchFamily="66" charset="0"/>
              </a:rPr>
              <a:t>PPS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Lande</a:t>
            </a:r>
            <a:r>
              <a:rPr lang="en-US" sz="2000" b="1" dirty="0" smtClean="0">
                <a:latin typeface="Brush Script MT" panose="03060802040406070304" pitchFamily="66" charset="0"/>
              </a:rPr>
              <a:t>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Octobre</a:t>
            </a:r>
            <a:r>
              <a:rPr lang="en-US" sz="2000" b="1" dirty="0" smtClean="0">
                <a:latin typeface="Brush Script MT" panose="03060802040406070304" pitchFamily="66" charset="0"/>
              </a:rPr>
              <a:t>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10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66952" y="1346933"/>
            <a:ext cx="5276850" cy="45815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14024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2F91759-325F-4F7F-92A3-7799C2AD0EE7}" type="datetime1">
              <a:rPr lang="en-US" sz="1800" b="1" smtClean="0">
                <a:latin typeface="Brush Script MT" panose="03060802040406070304" pitchFamily="66" charset="0"/>
              </a:rPr>
              <a:t>10/17/2018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dirty="0" smtClean="0">
                <a:latin typeface="Brush Script MT" panose="03060802040406070304" pitchFamily="66" charset="0"/>
              </a:rPr>
              <a:t>PPS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Lande</a:t>
            </a:r>
            <a:r>
              <a:rPr lang="en-US" sz="2000" b="1" dirty="0" smtClean="0">
                <a:latin typeface="Brush Script MT" panose="03060802040406070304" pitchFamily="66" charset="0"/>
              </a:rPr>
              <a:t>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Octobre</a:t>
            </a:r>
            <a:r>
              <a:rPr lang="en-US" sz="2000" b="1" dirty="0" smtClean="0">
                <a:latin typeface="Brush Script MT" panose="03060802040406070304" pitchFamily="66" charset="0"/>
              </a:rPr>
              <a:t>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11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92031" y="1549377"/>
            <a:ext cx="4202833" cy="43338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251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2F91759-325F-4F7F-92A3-7799C2AD0EE7}" type="datetime1">
              <a:rPr lang="en-US" sz="1800" b="1" smtClean="0">
                <a:latin typeface="Brush Script MT" panose="03060802040406070304" pitchFamily="66" charset="0"/>
              </a:rPr>
              <a:t>10/17/2018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dirty="0" smtClean="0">
                <a:latin typeface="Brush Script MT" panose="03060802040406070304" pitchFamily="66" charset="0"/>
              </a:rPr>
              <a:t>PPS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Lande</a:t>
            </a:r>
            <a:r>
              <a:rPr lang="en-US" sz="2000" b="1" dirty="0" smtClean="0">
                <a:latin typeface="Brush Script MT" panose="03060802040406070304" pitchFamily="66" charset="0"/>
              </a:rPr>
              <a:t>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Octobre</a:t>
            </a:r>
            <a:r>
              <a:rPr lang="en-US" sz="2000" b="1" dirty="0" smtClean="0">
                <a:latin typeface="Brush Script MT" panose="03060802040406070304" pitchFamily="66" charset="0"/>
              </a:rPr>
              <a:t>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12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6069" y="1440410"/>
            <a:ext cx="4776952" cy="44880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58381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2F91759-325F-4F7F-92A3-7799C2AD0EE7}" type="datetime1">
              <a:rPr lang="en-US" sz="1800" b="1" smtClean="0">
                <a:latin typeface="Brush Script MT" panose="03060802040406070304" pitchFamily="66" charset="0"/>
              </a:rPr>
              <a:t>10/17/2018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dirty="0" smtClean="0">
                <a:latin typeface="Brush Script MT" panose="03060802040406070304" pitchFamily="66" charset="0"/>
              </a:rPr>
              <a:t>PPS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Lande</a:t>
            </a:r>
            <a:r>
              <a:rPr lang="en-US" sz="2000" b="1" dirty="0" smtClean="0">
                <a:latin typeface="Brush Script MT" panose="03060802040406070304" pitchFamily="66" charset="0"/>
              </a:rPr>
              <a:t>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Octobre</a:t>
            </a:r>
            <a:r>
              <a:rPr lang="en-US" sz="2000" b="1" dirty="0" smtClean="0">
                <a:latin typeface="Brush Script MT" panose="03060802040406070304" pitchFamily="66" charset="0"/>
              </a:rPr>
              <a:t>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13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66854" y="1537827"/>
            <a:ext cx="4393464" cy="43454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14177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2F91759-325F-4F7F-92A3-7799C2AD0EE7}" type="datetime1">
              <a:rPr lang="en-US" sz="1800" b="1" smtClean="0">
                <a:latin typeface="Brush Script MT" panose="03060802040406070304" pitchFamily="66" charset="0"/>
              </a:rPr>
              <a:t>10/17/2018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dirty="0" smtClean="0">
                <a:latin typeface="Brush Script MT" panose="03060802040406070304" pitchFamily="66" charset="0"/>
              </a:rPr>
              <a:t>PPS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Lande</a:t>
            </a:r>
            <a:r>
              <a:rPr lang="en-US" sz="2000" b="1" dirty="0" smtClean="0">
                <a:latin typeface="Brush Script MT" panose="03060802040406070304" pitchFamily="66" charset="0"/>
              </a:rPr>
              <a:t>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Octobre</a:t>
            </a:r>
            <a:r>
              <a:rPr lang="en-US" sz="2000" b="1" dirty="0" smtClean="0">
                <a:latin typeface="Brush Script MT" panose="03060802040406070304" pitchFamily="66" charset="0"/>
              </a:rPr>
              <a:t>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14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29117" y="1506096"/>
            <a:ext cx="4352519" cy="4377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3170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2F91759-325F-4F7F-92A3-7799C2AD0EE7}" type="datetime1">
              <a:rPr lang="en-US" sz="1800" b="1" smtClean="0">
                <a:latin typeface="Brush Script MT" panose="03060802040406070304" pitchFamily="66" charset="0"/>
              </a:rPr>
              <a:t>10/17/2018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dirty="0" smtClean="0">
                <a:latin typeface="Brush Script MT" panose="03060802040406070304" pitchFamily="66" charset="0"/>
              </a:rPr>
              <a:t>PPS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Lande</a:t>
            </a:r>
            <a:r>
              <a:rPr lang="en-US" sz="2000" b="1" dirty="0" smtClean="0">
                <a:latin typeface="Brush Script MT" panose="03060802040406070304" pitchFamily="66" charset="0"/>
              </a:rPr>
              <a:t>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Octobre</a:t>
            </a:r>
            <a:r>
              <a:rPr lang="en-US" sz="2000" b="1" dirty="0" smtClean="0">
                <a:latin typeface="Brush Script MT" panose="03060802040406070304" pitchFamily="66" charset="0"/>
              </a:rPr>
              <a:t>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15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02326" y="1385281"/>
            <a:ext cx="4606102" cy="45431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27970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2F91759-325F-4F7F-92A3-7799C2AD0EE7}" type="datetime1">
              <a:rPr lang="en-US" sz="1800" b="1" smtClean="0">
                <a:latin typeface="Brush Script MT" panose="03060802040406070304" pitchFamily="66" charset="0"/>
              </a:rPr>
              <a:t>10/17/2018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dirty="0" smtClean="0">
                <a:latin typeface="Brush Script MT" panose="03060802040406070304" pitchFamily="66" charset="0"/>
              </a:rPr>
              <a:t>PPS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Lande</a:t>
            </a:r>
            <a:r>
              <a:rPr lang="en-US" sz="2000" b="1" dirty="0" smtClean="0">
                <a:latin typeface="Brush Script MT" panose="03060802040406070304" pitchFamily="66" charset="0"/>
              </a:rPr>
              <a:t>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Octobre</a:t>
            </a:r>
            <a:r>
              <a:rPr lang="en-US" sz="2000" b="1" dirty="0" smtClean="0">
                <a:latin typeface="Brush Script MT" panose="03060802040406070304" pitchFamily="66" charset="0"/>
              </a:rPr>
              <a:t>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16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5717" y="1525465"/>
            <a:ext cx="5996394" cy="39926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98476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2F91759-325F-4F7F-92A3-7799C2AD0EE7}" type="datetime1">
              <a:rPr lang="en-US" sz="1800" b="1" smtClean="0">
                <a:latin typeface="Brush Script MT" panose="03060802040406070304" pitchFamily="66" charset="0"/>
              </a:rPr>
              <a:t>10/17/2018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dirty="0" smtClean="0">
                <a:latin typeface="Brush Script MT" panose="03060802040406070304" pitchFamily="66" charset="0"/>
              </a:rPr>
              <a:t>PPS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Lande</a:t>
            </a:r>
            <a:r>
              <a:rPr lang="en-US" sz="2000" b="1" dirty="0" smtClean="0">
                <a:latin typeface="Brush Script MT" panose="03060802040406070304" pitchFamily="66" charset="0"/>
              </a:rPr>
              <a:t>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Octobre</a:t>
            </a:r>
            <a:r>
              <a:rPr lang="en-US" sz="2000" b="1" dirty="0" smtClean="0">
                <a:latin typeface="Brush Script MT" panose="03060802040406070304" pitchFamily="66" charset="0"/>
              </a:rPr>
              <a:t>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17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5146" y="1430136"/>
            <a:ext cx="4453139" cy="44531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04774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2F91759-325F-4F7F-92A3-7799C2AD0EE7}" type="datetime1">
              <a:rPr lang="en-US" sz="1800" b="1" smtClean="0">
                <a:latin typeface="Brush Script MT" panose="03060802040406070304" pitchFamily="66" charset="0"/>
              </a:rPr>
              <a:t>10/17/2018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dirty="0" smtClean="0">
                <a:latin typeface="Brush Script MT" panose="03060802040406070304" pitchFamily="66" charset="0"/>
              </a:rPr>
              <a:t>PPS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Lande</a:t>
            </a:r>
            <a:r>
              <a:rPr lang="en-US" sz="2000" b="1" dirty="0" smtClean="0">
                <a:latin typeface="Brush Script MT" panose="03060802040406070304" pitchFamily="66" charset="0"/>
              </a:rPr>
              <a:t>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Octobre</a:t>
            </a:r>
            <a:r>
              <a:rPr lang="en-US" sz="2000" b="1" dirty="0" smtClean="0">
                <a:latin typeface="Brush Script MT" panose="03060802040406070304" pitchFamily="66" charset="0"/>
              </a:rPr>
              <a:t>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18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3093" y="1424889"/>
            <a:ext cx="5452535" cy="40932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66682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2F91759-325F-4F7F-92A3-7799C2AD0EE7}" type="datetime1">
              <a:rPr lang="en-US" sz="1800" b="1" smtClean="0">
                <a:latin typeface="Brush Script MT" panose="03060802040406070304" pitchFamily="66" charset="0"/>
              </a:rPr>
              <a:t>10/17/2018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dirty="0" smtClean="0">
                <a:latin typeface="Brush Script MT" panose="03060802040406070304" pitchFamily="66" charset="0"/>
              </a:rPr>
              <a:t>PPS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Lande</a:t>
            </a:r>
            <a:r>
              <a:rPr lang="en-US" sz="2000" b="1" dirty="0" smtClean="0">
                <a:latin typeface="Brush Script MT" panose="03060802040406070304" pitchFamily="66" charset="0"/>
              </a:rPr>
              <a:t>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Octobre</a:t>
            </a:r>
            <a:r>
              <a:rPr lang="en-US" sz="2000" b="1" dirty="0" smtClean="0">
                <a:latin typeface="Brush Script MT" panose="03060802040406070304" pitchFamily="66" charset="0"/>
              </a:rPr>
              <a:t>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19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78527" y="1565067"/>
            <a:ext cx="5253700" cy="43110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71203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2F91759-325F-4F7F-92A3-7799C2AD0EE7}" type="datetime1">
              <a:rPr lang="en-US" sz="1800" b="1" smtClean="0">
                <a:latin typeface="Brush Script MT" panose="03060802040406070304" pitchFamily="66" charset="0"/>
              </a:rPr>
              <a:t>10/17/2018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94310" y="5518149"/>
            <a:ext cx="6672887" cy="365125"/>
          </a:xfrm>
        </p:spPr>
        <p:txBody>
          <a:bodyPr/>
          <a:lstStyle/>
          <a:p>
            <a:r>
              <a:rPr lang="en-US" sz="2000" b="1" dirty="0" smtClean="0">
                <a:latin typeface="Brush Script MT" panose="03060802040406070304" pitchFamily="66" charset="0"/>
              </a:rPr>
              <a:t>PPS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Lande</a:t>
            </a:r>
            <a:r>
              <a:rPr lang="en-US" sz="2000" b="1" dirty="0" smtClean="0">
                <a:latin typeface="Brush Script MT" panose="03060802040406070304" pitchFamily="66" charset="0"/>
              </a:rPr>
              <a:t>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Octobre</a:t>
            </a:r>
            <a:r>
              <a:rPr lang="en-US" sz="2000" b="1" dirty="0" smtClean="0">
                <a:latin typeface="Brush Script MT" panose="03060802040406070304" pitchFamily="66" charset="0"/>
              </a:rPr>
              <a:t>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20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97393" y="1412754"/>
            <a:ext cx="4431981" cy="44705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64237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2F91759-325F-4F7F-92A3-7799C2AD0EE7}" type="datetime1">
              <a:rPr lang="en-US" sz="1800" b="1" smtClean="0">
                <a:latin typeface="Brush Script MT" panose="03060802040406070304" pitchFamily="66" charset="0"/>
              </a:rPr>
              <a:t>10/17/2018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dirty="0" smtClean="0">
                <a:latin typeface="Brush Script MT" panose="03060802040406070304" pitchFamily="66" charset="0"/>
              </a:rPr>
              <a:t>PPS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Lande</a:t>
            </a:r>
            <a:r>
              <a:rPr lang="en-US" sz="2000" b="1" dirty="0" smtClean="0">
                <a:latin typeface="Brush Script MT" panose="03060802040406070304" pitchFamily="66" charset="0"/>
              </a:rPr>
              <a:t>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Octobre</a:t>
            </a:r>
            <a:r>
              <a:rPr lang="en-US" sz="2000" b="1" dirty="0" smtClean="0">
                <a:latin typeface="Brush Script MT" panose="03060802040406070304" pitchFamily="66" charset="0"/>
              </a:rPr>
              <a:t>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21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1712" y="1502992"/>
            <a:ext cx="7635971" cy="40151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91281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2F91759-325F-4F7F-92A3-7799C2AD0EE7}" type="datetime1">
              <a:rPr lang="en-US" sz="1800" b="1" smtClean="0">
                <a:latin typeface="Brush Script MT" panose="03060802040406070304" pitchFamily="66" charset="0"/>
              </a:rPr>
              <a:t>10/17/2018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dirty="0" smtClean="0">
                <a:latin typeface="Brush Script MT" panose="03060802040406070304" pitchFamily="66" charset="0"/>
              </a:rPr>
              <a:t>PPS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Lande</a:t>
            </a:r>
            <a:r>
              <a:rPr lang="en-US" sz="2000" b="1" dirty="0" smtClean="0">
                <a:latin typeface="Brush Script MT" panose="03060802040406070304" pitchFamily="66" charset="0"/>
              </a:rPr>
              <a:t>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Octobre</a:t>
            </a:r>
            <a:r>
              <a:rPr lang="en-US" sz="2000" b="1" dirty="0" smtClean="0">
                <a:latin typeface="Brush Script MT" panose="03060802040406070304" pitchFamily="66" charset="0"/>
              </a:rPr>
              <a:t>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22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4337" y="1484750"/>
            <a:ext cx="4522079" cy="43985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44095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2F91759-325F-4F7F-92A3-7799C2AD0EE7}" type="datetime1">
              <a:rPr lang="en-US" sz="1800" b="1" smtClean="0">
                <a:latin typeface="Brush Script MT" panose="03060802040406070304" pitchFamily="66" charset="0"/>
              </a:rPr>
              <a:t>10/17/2018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dirty="0" smtClean="0">
                <a:latin typeface="Brush Script MT" panose="03060802040406070304" pitchFamily="66" charset="0"/>
              </a:rPr>
              <a:t>PPS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Lande</a:t>
            </a:r>
            <a:r>
              <a:rPr lang="en-US" sz="2000" b="1" dirty="0" smtClean="0">
                <a:latin typeface="Brush Script MT" panose="03060802040406070304" pitchFamily="66" charset="0"/>
              </a:rPr>
              <a:t>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Octobre</a:t>
            </a:r>
            <a:r>
              <a:rPr lang="en-US" sz="2000" b="1" dirty="0" smtClean="0">
                <a:latin typeface="Brush Script MT" panose="03060802040406070304" pitchFamily="66" charset="0"/>
              </a:rPr>
              <a:t>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23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81481" y="1454028"/>
            <a:ext cx="5526036" cy="40641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57871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2F91759-325F-4F7F-92A3-7799C2AD0EE7}" type="datetime1">
              <a:rPr lang="en-US" sz="1800" b="1" smtClean="0">
                <a:latin typeface="Brush Script MT" panose="03060802040406070304" pitchFamily="66" charset="0"/>
              </a:rPr>
              <a:t>10/17/2018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dirty="0" smtClean="0">
                <a:latin typeface="Brush Script MT" panose="03060802040406070304" pitchFamily="66" charset="0"/>
              </a:rPr>
              <a:t>PPS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Lande</a:t>
            </a:r>
            <a:r>
              <a:rPr lang="en-US" sz="2000" b="1" dirty="0" smtClean="0">
                <a:latin typeface="Brush Script MT" panose="03060802040406070304" pitchFamily="66" charset="0"/>
              </a:rPr>
              <a:t>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Octobre</a:t>
            </a:r>
            <a:r>
              <a:rPr lang="en-US" sz="2000" b="1" dirty="0" smtClean="0">
                <a:latin typeface="Brush Script MT" panose="03060802040406070304" pitchFamily="66" charset="0"/>
              </a:rPr>
              <a:t>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24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74992" y="1467173"/>
            <a:ext cx="5531828" cy="414887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18936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2F91759-325F-4F7F-92A3-7799C2AD0EE7}" type="datetime1">
              <a:rPr lang="en-US" sz="1800" b="1" smtClean="0">
                <a:latin typeface="Brush Script MT" panose="03060802040406070304" pitchFamily="66" charset="0"/>
              </a:rPr>
              <a:t>10/17/2018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dirty="0" smtClean="0">
                <a:latin typeface="Brush Script MT" panose="03060802040406070304" pitchFamily="66" charset="0"/>
              </a:rPr>
              <a:t>PPS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Lande</a:t>
            </a:r>
            <a:r>
              <a:rPr lang="en-US" sz="2000" b="1" dirty="0" smtClean="0">
                <a:latin typeface="Brush Script MT" panose="03060802040406070304" pitchFamily="66" charset="0"/>
              </a:rPr>
              <a:t>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Octobre</a:t>
            </a:r>
            <a:r>
              <a:rPr lang="en-US" sz="2000" b="1" dirty="0" smtClean="0">
                <a:latin typeface="Brush Script MT" panose="03060802040406070304" pitchFamily="66" charset="0"/>
              </a:rPr>
              <a:t>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25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00855" y="1506489"/>
            <a:ext cx="6078912" cy="40526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67941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2F91759-325F-4F7F-92A3-7799C2AD0EE7}" type="datetime1">
              <a:rPr lang="en-US" sz="1800" b="1" smtClean="0">
                <a:latin typeface="Brush Script MT" panose="03060802040406070304" pitchFamily="66" charset="0"/>
              </a:rPr>
              <a:t>10/17/2018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dirty="0" smtClean="0">
                <a:latin typeface="Brush Script MT" panose="03060802040406070304" pitchFamily="66" charset="0"/>
              </a:rPr>
              <a:t>PPS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Lande</a:t>
            </a:r>
            <a:r>
              <a:rPr lang="en-US" sz="2000" b="1" dirty="0" smtClean="0">
                <a:latin typeface="Brush Script MT" panose="03060802040406070304" pitchFamily="66" charset="0"/>
              </a:rPr>
              <a:t>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Octobre</a:t>
            </a:r>
            <a:r>
              <a:rPr lang="en-US" sz="2000" b="1" dirty="0" smtClean="0">
                <a:latin typeface="Brush Script MT" panose="03060802040406070304" pitchFamily="66" charset="0"/>
              </a:rPr>
              <a:t>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26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08021" y="1482190"/>
            <a:ext cx="7724253" cy="403596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3467735" y="2967335"/>
            <a:ext cx="5256567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>
                  <a:solidFill>
                    <a:srgbClr val="FFFF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J’ai écouté Macron ? </a:t>
            </a:r>
          </a:p>
          <a:p>
            <a:pPr algn="ctr"/>
            <a:r>
              <a:rPr lang="fr-FR" sz="4800" b="1" dirty="0" smtClean="0">
                <a:ln w="0">
                  <a:solidFill>
                    <a:srgbClr val="FFFF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J’ai trouvé un Bouleau ? </a:t>
            </a:r>
          </a:p>
          <a:p>
            <a:pPr algn="ctr"/>
            <a:r>
              <a:rPr lang="fr-FR" sz="4800" b="1" dirty="0" smtClean="0">
                <a:ln w="0">
                  <a:solidFill>
                    <a:srgbClr val="FFFF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En traversant la route ! </a:t>
            </a:r>
            <a:endParaRPr lang="fr-FR" sz="4800" b="1" cap="none" spc="0" dirty="0">
              <a:ln w="0">
                <a:solidFill>
                  <a:srgbClr val="FFFF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180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2F91759-325F-4F7F-92A3-7799C2AD0EE7}" type="datetime1">
              <a:rPr lang="en-US" sz="1800" b="1" smtClean="0">
                <a:latin typeface="Brush Script MT" panose="03060802040406070304" pitchFamily="66" charset="0"/>
              </a:rPr>
              <a:t>10/17/2018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dirty="0" smtClean="0">
                <a:latin typeface="Brush Script MT" panose="03060802040406070304" pitchFamily="66" charset="0"/>
              </a:rPr>
              <a:t>PPS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Lande</a:t>
            </a:r>
            <a:r>
              <a:rPr lang="en-US" sz="2000" b="1" dirty="0" smtClean="0">
                <a:latin typeface="Brush Script MT" panose="03060802040406070304" pitchFamily="66" charset="0"/>
              </a:rPr>
              <a:t>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Octobre</a:t>
            </a:r>
            <a:r>
              <a:rPr lang="en-US" sz="2000" b="1" dirty="0" smtClean="0">
                <a:latin typeface="Brush Script MT" panose="03060802040406070304" pitchFamily="66" charset="0"/>
              </a:rPr>
              <a:t>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27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79922" y="1565067"/>
            <a:ext cx="5464533" cy="410355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6602902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2F91759-325F-4F7F-92A3-7799C2AD0EE7}" type="datetime1">
              <a:rPr lang="en-US" sz="1800" b="1" smtClean="0">
                <a:latin typeface="Brush Script MT" panose="03060802040406070304" pitchFamily="66" charset="0"/>
              </a:rPr>
              <a:t>10/17/2018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dirty="0" smtClean="0">
                <a:latin typeface="Brush Script MT" panose="03060802040406070304" pitchFamily="66" charset="0"/>
              </a:rPr>
              <a:t>PPS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Lande</a:t>
            </a:r>
            <a:r>
              <a:rPr lang="en-US" sz="2000" b="1" dirty="0" smtClean="0">
                <a:latin typeface="Brush Script MT" panose="03060802040406070304" pitchFamily="66" charset="0"/>
              </a:rPr>
              <a:t>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Octobre</a:t>
            </a:r>
            <a:r>
              <a:rPr lang="en-US" sz="2000" b="1" dirty="0" smtClean="0">
                <a:latin typeface="Brush Script MT" panose="03060802040406070304" pitchFamily="66" charset="0"/>
              </a:rPr>
              <a:t>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28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93972" y="1516930"/>
            <a:ext cx="4366345" cy="43663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49929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64908" y="3409554"/>
            <a:ext cx="4153480" cy="2838846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2F91759-325F-4F7F-92A3-7799C2AD0EE7}" type="datetime1">
              <a:rPr lang="en-US" sz="1800" b="1" smtClean="0">
                <a:latin typeface="Brush Script MT" panose="03060802040406070304" pitchFamily="66" charset="0"/>
              </a:rPr>
              <a:t>10/17/2018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dirty="0" smtClean="0">
                <a:latin typeface="Brush Script MT" panose="03060802040406070304" pitchFamily="66" charset="0"/>
              </a:rPr>
              <a:t>PPS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Lande</a:t>
            </a:r>
            <a:r>
              <a:rPr lang="en-US" sz="2000" b="1" dirty="0" smtClean="0">
                <a:latin typeface="Brush Script MT" panose="03060802040406070304" pitchFamily="66" charset="0"/>
              </a:rPr>
              <a:t>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Octobre</a:t>
            </a:r>
            <a:r>
              <a:rPr lang="en-US" sz="2000" b="1" dirty="0" smtClean="0">
                <a:latin typeface="Brush Script MT" panose="03060802040406070304" pitchFamily="66" charset="0"/>
              </a:rPr>
              <a:t>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29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892285" y="1577129"/>
            <a:ext cx="6426183" cy="34163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       C’était :</a:t>
            </a:r>
          </a:p>
          <a:p>
            <a:r>
              <a:rPr lang="fr-FR" sz="72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Pour </a:t>
            </a:r>
            <a:r>
              <a:rPr lang="fr-FR" sz="7200" b="1" dirty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rire un </a:t>
            </a:r>
            <a:r>
              <a:rPr lang="fr-FR" sz="72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peu par</a:t>
            </a:r>
          </a:p>
          <a:p>
            <a:r>
              <a:rPr lang="fr-FR" sz="72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        Lande</a:t>
            </a:r>
            <a:r>
              <a:rPr lang="fr-FR" sz="7200" dirty="0" smtClean="0">
                <a:ln>
                  <a:solidFill>
                    <a:srgbClr val="FFFF00"/>
                  </a:solidFill>
                </a:ln>
              </a:rPr>
              <a:t>. </a:t>
            </a:r>
            <a:endParaRPr lang="fr-FR" sz="7200" b="1" dirty="0">
              <a:ln>
                <a:solidFill>
                  <a:srgbClr val="FFFF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3287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Ronds dans l’eau">
  <a:themeElements>
    <a:clrScheme name="Droplet">
      <a:dk1>
        <a:sysClr val="windowText" lastClr="000000"/>
      </a:dk1>
      <a:lt1>
        <a:sysClr val="window" lastClr="FFFFFF"/>
      </a:lt1>
      <a:dk2>
        <a:srgbClr val="4B4B4B"/>
      </a:dk2>
      <a:lt2>
        <a:srgbClr val="B5B5B5"/>
      </a:lt2>
      <a:accent1>
        <a:srgbClr val="9AC43E"/>
      </a:accent1>
      <a:accent2>
        <a:srgbClr val="44BA98"/>
      </a:accent2>
      <a:accent3>
        <a:srgbClr val="43A9D9"/>
      </a:accent3>
      <a:accent4>
        <a:srgbClr val="6274D8"/>
      </a:accent4>
      <a:accent5>
        <a:srgbClr val="AB54D7"/>
      </a:accent5>
      <a:accent6>
        <a:srgbClr val="D15B37"/>
      </a:accent6>
      <a:hlink>
        <a:srgbClr val="BFE962"/>
      </a:hlink>
      <a:folHlink>
        <a:srgbClr val="C0D591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92000"/>
                <a:satMod val="180000"/>
                <a:lumMod val="114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892FADA9-420D-4323-A7A4-C1060166525B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TM04033925[[fn=Ronds dans l’eau]]</Template>
  <TotalTime>78</TotalTime>
  <Words>505</Words>
  <Application>Microsoft Office PowerPoint</Application>
  <PresentationFormat>Grand écran</PresentationFormat>
  <Paragraphs>125</Paragraphs>
  <Slides>29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4" baseType="lpstr">
      <vt:lpstr>Arial</vt:lpstr>
      <vt:lpstr>Brush Script MT</vt:lpstr>
      <vt:lpstr>Calibri</vt:lpstr>
      <vt:lpstr>Tw Cen MT</vt:lpstr>
      <vt:lpstr>Ronds dans l’eau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 saliou</cp:lastModifiedBy>
  <cp:revision>13</cp:revision>
  <dcterms:created xsi:type="dcterms:W3CDTF">2018-10-12T15:53:45Z</dcterms:created>
  <dcterms:modified xsi:type="dcterms:W3CDTF">2018-10-17T14:49:46Z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