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3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qxK2dB/2shJTb0fMEFogQ==" hashData="OK2yd6/qoytxbsoRH4bj0m36H2i6R0DBuwnXeEdKAN5TzPQNQKSTWY7vsNwTNSTQ6USfK0MUMZcanG7JBZfGi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C6D85-A62C-41BB-946E-1A50149F5F5D}" type="datetimeFigureOut">
              <a:rPr lang="fr-FR" smtClean="0"/>
              <a:t>12/10/2018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EDFCB-EB6F-40BA-8AAA-C85035677E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639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2476C-4A46-43AB-9118-4A442476D179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B14BE-C3E5-4C15-BFCF-F4BBA63CEFA6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F86A-2B57-42F9-89CA-48EDAEF9D92B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C9A5-FEA4-4673-A832-1ED3A9EF9333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23BBE-06FB-47D6-AABF-DC27017FFBBC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D8D0-6401-4E52-9393-AF72597FCBEC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1FBD8-EACC-4181-AE35-4B27A99BBBE5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EDF61-9657-49A9-A567-88E7C2055182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9A5E4-D1DF-4899-9560-71D6AC7D4D80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98909-9E1C-4B6E-8AEC-513434F280DF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EF0D8-8E2A-47E8-BB48-4B2CBD89B1B9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2854D-3958-4EAC-80EC-B31E15E2221F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FC215-4E4F-4B97-B318-D332A53A01A1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92F80-0B7A-4B08-911C-D77E683284A7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83D48-4945-4AE6-8311-C1164CABB76B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5905F-7541-498F-AE75-D5339C36EBA3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366B0-8396-46CC-AE17-8B1013696DC8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7C004AE-59D1-495E-BC43-5D3666D8A4AB}" type="datetime1">
              <a:rPr lang="en-US" smtClean="0"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PPS Lande Octobre 2018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>
            <a:outerShdw blurRad="47625" dist="12700" dir="2700000" algn="tl" rotWithShape="0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2709" y="2278355"/>
            <a:ext cx="642618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N° 1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12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  <p:sndAc>
          <p:stSnd loop="1">
            <p:snd r:embed="rId2" name="Et on se marre .wav"/>
          </p:stSnd>
        </p:sndAc>
      </p:transition>
    </mc:Choice>
    <mc:Fallback>
      <p:transition spd="slow" advTm="6000">
        <p:fade/>
        <p:sndAc>
          <p:stSnd loop="1">
            <p:snd r:embed="rId2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548" y="1565067"/>
            <a:ext cx="4388220" cy="414501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2484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314" y="1535375"/>
            <a:ext cx="4019550" cy="4057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231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9343" y="1707134"/>
            <a:ext cx="4825683" cy="4038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326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395" y="1727200"/>
            <a:ext cx="3981450" cy="3790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1310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618" y="1462087"/>
            <a:ext cx="4442598" cy="4421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53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711" y="1638978"/>
            <a:ext cx="4513331" cy="4106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449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52" y="1453295"/>
            <a:ext cx="4815274" cy="429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550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755" y="1418072"/>
            <a:ext cx="4187244" cy="4327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755" y="1694999"/>
            <a:ext cx="5667244" cy="3868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2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6755" y="1572314"/>
            <a:ext cx="4297243" cy="4173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5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775" y="1434245"/>
            <a:ext cx="4621204" cy="431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3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9653" y="1706616"/>
            <a:ext cx="4665373" cy="399409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41417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0207" y="1565067"/>
            <a:ext cx="4212841" cy="4120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3170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21" y="1501659"/>
            <a:ext cx="6483312" cy="40164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797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5647" y="1440966"/>
            <a:ext cx="4719459" cy="4350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47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446" y="1426253"/>
            <a:ext cx="4332769" cy="4322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4774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6765" y="1565067"/>
            <a:ext cx="4677224" cy="4215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68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1037" y="1610731"/>
            <a:ext cx="4548680" cy="4135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2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94310" y="5518149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563" y="1565067"/>
            <a:ext cx="4563627" cy="4290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4237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7728" y="1598287"/>
            <a:ext cx="4455297" cy="4143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12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077" y="1486632"/>
            <a:ext cx="4652599" cy="425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09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23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863" y="1565067"/>
            <a:ext cx="4805163" cy="4197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78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24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7012" y="1585441"/>
            <a:ext cx="3707852" cy="416045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893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25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0390" y="1696426"/>
            <a:ext cx="7125044" cy="3632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794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26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1630" y="1565067"/>
            <a:ext cx="4063234" cy="426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57886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27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8501" y="1565067"/>
            <a:ext cx="6440809" cy="4022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180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28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9377" y="1500187"/>
            <a:ext cx="4572000" cy="4200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2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29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820" y="1530350"/>
            <a:ext cx="3905250" cy="4352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199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30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602" y="1565067"/>
            <a:ext cx="3257550" cy="42100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49929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4908" y="3409554"/>
            <a:ext cx="4153480" cy="28388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369" y="492369"/>
            <a:ext cx="11226019" cy="5880296"/>
          </a:xfrm>
          <a:prstGeom prst="rect">
            <a:avLst/>
          </a:prstGeom>
          <a:noFill/>
          <a:ln w="952500" cmpd="thickThin">
            <a:gradFill flip="none" rotWithShape="1">
              <a:gsLst>
                <a:gs pos="80000">
                  <a:srgbClr val="FFC000"/>
                </a:gs>
                <a:gs pos="90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0"/>
                    <a:lumOff val="100000"/>
                  </a:schemeClr>
                </a:gs>
                <a:gs pos="97000">
                  <a:schemeClr val="accent6">
                    <a:lumMod val="10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 w="762000">
                <a:gradFill flip="none" rotWithShape="1">
                  <a:gsLst>
                    <a:gs pos="0">
                      <a:schemeClr val="accent6">
                        <a:lumMod val="89000"/>
                      </a:schemeClr>
                    </a:gs>
                    <a:gs pos="23000">
                      <a:schemeClr val="tx1"/>
                    </a:gs>
                    <a:gs pos="69000">
                      <a:schemeClr val="accent6">
                        <a:lumMod val="75000"/>
                      </a:schemeClr>
                    </a:gs>
                    <a:gs pos="97000">
                      <a:schemeClr val="accent6">
                        <a:lumMod val="70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miter lim="800000"/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35026" y="5518150"/>
            <a:ext cx="2743200" cy="365125"/>
          </a:xfrm>
        </p:spPr>
        <p:txBody>
          <a:bodyPr/>
          <a:lstStyle/>
          <a:p>
            <a:fld id="{62F91759-325F-4F7F-92A3-7799C2AD0EE7}" type="datetime1">
              <a:rPr lang="en-US" sz="1800" b="1" smtClean="0">
                <a:latin typeface="Brush Script MT" panose="03060802040406070304" pitchFamily="66" charset="0"/>
              </a:rPr>
              <a:t>10/12/2018</a:t>
            </a:fld>
            <a:endParaRPr lang="en-US" sz="1800" b="1" dirty="0"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3776" y="5563333"/>
            <a:ext cx="6672887" cy="365125"/>
          </a:xfrm>
        </p:spPr>
        <p:txBody>
          <a:bodyPr/>
          <a:lstStyle/>
          <a:p>
            <a:r>
              <a:rPr lang="en-US" sz="2000" b="1" dirty="0" smtClean="0">
                <a:latin typeface="Brush Script MT" panose="03060802040406070304" pitchFamily="66" charset="0"/>
              </a:rPr>
              <a:t>PPS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Lande</a:t>
            </a:r>
            <a:r>
              <a:rPr lang="en-US" sz="2000" b="1" dirty="0" smtClean="0">
                <a:latin typeface="Brush Script MT" panose="03060802040406070304" pitchFamily="66" charset="0"/>
              </a:rPr>
              <a:t> </a:t>
            </a:r>
            <a:r>
              <a:rPr lang="en-US" sz="2000" b="1" dirty="0" err="1" smtClean="0">
                <a:latin typeface="Brush Script MT" panose="03060802040406070304" pitchFamily="66" charset="0"/>
              </a:rPr>
              <a:t>Octobre</a:t>
            </a:r>
            <a:r>
              <a:rPr lang="en-US" sz="2000" b="1" dirty="0" smtClean="0">
                <a:latin typeface="Brush Script MT" panose="03060802040406070304" pitchFamily="66" charset="0"/>
              </a:rPr>
              <a:t> 2018</a:t>
            </a:r>
            <a:endParaRPr lang="en-US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31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885472" y="857181"/>
            <a:ext cx="84398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892285" y="1577129"/>
            <a:ext cx="6426183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C’était :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Pour </a:t>
            </a:r>
            <a:r>
              <a:rPr lang="fr-FR" sz="7200" b="1" dirty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rire un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peu par</a:t>
            </a:r>
          </a:p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  <a:latin typeface="Brush Script MT" panose="03060802040406070304" pitchFamily="66" charset="0"/>
              </a:rPr>
              <a:t>        Lande</a:t>
            </a:r>
            <a:r>
              <a:rPr lang="fr-FR" sz="7200" dirty="0" smtClean="0">
                <a:ln>
                  <a:solidFill>
                    <a:srgbClr val="FFFF00"/>
                  </a:solidFill>
                </a:ln>
              </a:rPr>
              <a:t>. </a:t>
            </a:r>
            <a:endParaRPr lang="fr-FR" sz="7200" b="1" dirty="0">
              <a:ln>
                <a:solidFill>
                  <a:srgbClr val="FFFF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28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6000">
        <p14:vortex dir="r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4B4B4B"/>
      </a:dk2>
      <a:lt2>
        <a:srgbClr val="B5B5B5"/>
      </a:lt2>
      <a:accent1>
        <a:srgbClr val="9AC43E"/>
      </a:accent1>
      <a:accent2>
        <a:srgbClr val="44BA98"/>
      </a:accent2>
      <a:accent3>
        <a:srgbClr val="43A9D9"/>
      </a:accent3>
      <a:accent4>
        <a:srgbClr val="6274D8"/>
      </a:accent4>
      <a:accent5>
        <a:srgbClr val="AB54D7"/>
      </a:accent5>
      <a:accent6>
        <a:srgbClr val="D15B37"/>
      </a:accent6>
      <a:hlink>
        <a:srgbClr val="BFE962"/>
      </a:hlink>
      <a:folHlink>
        <a:srgbClr val="C0D591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892FADA9-420D-4323-A7A4-C1060166525B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TM04033925[[fn=Ronds dans l’eau]]</Template>
  <TotalTime>54</TotalTime>
  <Words>518</Words>
  <Application>Microsoft Office PowerPoint</Application>
  <PresentationFormat>Grand écran</PresentationFormat>
  <Paragraphs>129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Brush Script MT</vt:lpstr>
      <vt:lpstr>Calibri</vt:lpstr>
      <vt:lpstr>Tw Cen MT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8</cp:revision>
  <dcterms:created xsi:type="dcterms:W3CDTF">2018-10-12T15:53:45Z</dcterms:created>
  <dcterms:modified xsi:type="dcterms:W3CDTF">2018-10-12T16:48:24Z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