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7" r:id="rId2"/>
    <p:sldId id="256" r:id="rId3"/>
    <p:sldId id="259" r:id="rId4"/>
    <p:sldId id="260" r:id="rId5"/>
    <p:sldId id="261" r:id="rId6"/>
    <p:sldId id="262" r:id="rId7"/>
    <p:sldId id="263" r:id="rId8"/>
    <p:sldId id="264" r:id="rId9"/>
    <p:sldId id="265" r:id="rId10"/>
    <p:sldId id="266" r:id="rId11"/>
    <p:sldId id="267" r:id="rId12"/>
    <p:sldId id="268" r:id="rId13"/>
    <p:sldId id="269" r:id="rId14"/>
    <p:sldId id="270" r:id="rId15"/>
    <p:sldId id="273"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xVUzMSO3mfC3pwElsNXhg==" hashData="lC6MePrFYmwxcD1m0P9j94HZzGy4i4jI9KI6dajZnwJmSloIbfxjP8jqhcgi+5qtOXaRPYBhMgY8HTtKZuQQT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4" d="100"/>
          <a:sy n="84" d="100"/>
        </p:scale>
        <p:origin x="138"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E87E00-194E-437E-B100-DCC4B433863C}" type="datetimeFigureOut">
              <a:rPr lang="fr-FR" smtClean="0"/>
              <a:t>28/01/2019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9B8694-D546-46FE-BF60-789B7160B140}" type="slidenum">
              <a:rPr lang="fr-FR" smtClean="0"/>
              <a:t>‹N°›</a:t>
            </a:fld>
            <a:endParaRPr lang="fr-FR"/>
          </a:p>
        </p:txBody>
      </p:sp>
    </p:spTree>
    <p:extLst>
      <p:ext uri="{BB962C8B-B14F-4D97-AF65-F5344CB8AC3E}">
        <p14:creationId xmlns:p14="http://schemas.microsoft.com/office/powerpoint/2010/main" val="22081371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a:t>
            </a:fld>
            <a:endParaRPr lang="fr-FR"/>
          </a:p>
        </p:txBody>
      </p:sp>
    </p:spTree>
    <p:extLst>
      <p:ext uri="{BB962C8B-B14F-4D97-AF65-F5344CB8AC3E}">
        <p14:creationId xmlns:p14="http://schemas.microsoft.com/office/powerpoint/2010/main" val="1614266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a:t>
            </a:fld>
            <a:endParaRPr lang="fr-FR"/>
          </a:p>
        </p:txBody>
      </p:sp>
    </p:spTree>
    <p:extLst>
      <p:ext uri="{BB962C8B-B14F-4D97-AF65-F5344CB8AC3E}">
        <p14:creationId xmlns:p14="http://schemas.microsoft.com/office/powerpoint/2010/main" val="7898617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3</a:t>
            </a:fld>
            <a:endParaRPr lang="fr-FR"/>
          </a:p>
        </p:txBody>
      </p:sp>
    </p:spTree>
    <p:extLst>
      <p:ext uri="{BB962C8B-B14F-4D97-AF65-F5344CB8AC3E}">
        <p14:creationId xmlns:p14="http://schemas.microsoft.com/office/powerpoint/2010/main" val="13147561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4</a:t>
            </a:fld>
            <a:endParaRPr lang="fr-FR"/>
          </a:p>
        </p:txBody>
      </p:sp>
    </p:spTree>
    <p:extLst>
      <p:ext uri="{BB962C8B-B14F-4D97-AF65-F5344CB8AC3E}">
        <p14:creationId xmlns:p14="http://schemas.microsoft.com/office/powerpoint/2010/main" val="34810758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5</a:t>
            </a:fld>
            <a:endParaRPr lang="fr-FR"/>
          </a:p>
        </p:txBody>
      </p:sp>
    </p:spTree>
    <p:extLst>
      <p:ext uri="{BB962C8B-B14F-4D97-AF65-F5344CB8AC3E}">
        <p14:creationId xmlns:p14="http://schemas.microsoft.com/office/powerpoint/2010/main" val="8657991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6</a:t>
            </a:fld>
            <a:endParaRPr lang="fr-FR"/>
          </a:p>
        </p:txBody>
      </p:sp>
    </p:spTree>
    <p:extLst>
      <p:ext uri="{BB962C8B-B14F-4D97-AF65-F5344CB8AC3E}">
        <p14:creationId xmlns:p14="http://schemas.microsoft.com/office/powerpoint/2010/main" val="36711912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7</a:t>
            </a:fld>
            <a:endParaRPr lang="fr-FR"/>
          </a:p>
        </p:txBody>
      </p:sp>
    </p:spTree>
    <p:extLst>
      <p:ext uri="{BB962C8B-B14F-4D97-AF65-F5344CB8AC3E}">
        <p14:creationId xmlns:p14="http://schemas.microsoft.com/office/powerpoint/2010/main" val="464878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8</a:t>
            </a:fld>
            <a:endParaRPr lang="fr-FR"/>
          </a:p>
        </p:txBody>
      </p:sp>
    </p:spTree>
    <p:extLst>
      <p:ext uri="{BB962C8B-B14F-4D97-AF65-F5344CB8AC3E}">
        <p14:creationId xmlns:p14="http://schemas.microsoft.com/office/powerpoint/2010/main" val="41277982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9</a:t>
            </a:fld>
            <a:endParaRPr lang="fr-FR"/>
          </a:p>
        </p:txBody>
      </p:sp>
    </p:spTree>
    <p:extLst>
      <p:ext uri="{BB962C8B-B14F-4D97-AF65-F5344CB8AC3E}">
        <p14:creationId xmlns:p14="http://schemas.microsoft.com/office/powerpoint/2010/main" val="14366689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10</a:t>
            </a:fld>
            <a:endParaRPr lang="fr-FR"/>
          </a:p>
        </p:txBody>
      </p:sp>
    </p:spTree>
    <p:extLst>
      <p:ext uri="{BB962C8B-B14F-4D97-AF65-F5344CB8AC3E}">
        <p14:creationId xmlns:p14="http://schemas.microsoft.com/office/powerpoint/2010/main" val="11569237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11</a:t>
            </a:fld>
            <a:endParaRPr lang="fr-FR"/>
          </a:p>
        </p:txBody>
      </p:sp>
    </p:spTree>
    <p:extLst>
      <p:ext uri="{BB962C8B-B14F-4D97-AF65-F5344CB8AC3E}">
        <p14:creationId xmlns:p14="http://schemas.microsoft.com/office/powerpoint/2010/main" val="7575750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12</a:t>
            </a:fld>
            <a:endParaRPr lang="fr-FR"/>
          </a:p>
        </p:txBody>
      </p:sp>
    </p:spTree>
    <p:extLst>
      <p:ext uri="{BB962C8B-B14F-4D97-AF65-F5344CB8AC3E}">
        <p14:creationId xmlns:p14="http://schemas.microsoft.com/office/powerpoint/2010/main" val="9805717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13</a:t>
            </a:fld>
            <a:endParaRPr lang="fr-FR"/>
          </a:p>
        </p:txBody>
      </p:sp>
    </p:spTree>
    <p:extLst>
      <p:ext uri="{BB962C8B-B14F-4D97-AF65-F5344CB8AC3E}">
        <p14:creationId xmlns:p14="http://schemas.microsoft.com/office/powerpoint/2010/main" val="7658079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14</a:t>
            </a:fld>
            <a:endParaRPr lang="fr-FR"/>
          </a:p>
        </p:txBody>
      </p:sp>
    </p:spTree>
    <p:extLst>
      <p:ext uri="{BB962C8B-B14F-4D97-AF65-F5344CB8AC3E}">
        <p14:creationId xmlns:p14="http://schemas.microsoft.com/office/powerpoint/2010/main" val="6842319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15</a:t>
            </a:fld>
            <a:endParaRPr lang="fr-FR"/>
          </a:p>
        </p:txBody>
      </p:sp>
    </p:spTree>
    <p:extLst>
      <p:ext uri="{BB962C8B-B14F-4D97-AF65-F5344CB8AC3E}">
        <p14:creationId xmlns:p14="http://schemas.microsoft.com/office/powerpoint/2010/main" val="24992222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47812027-FE42-4694-AED7-939101CFDC8C}" type="datetime1">
              <a:rPr lang="fr-FR" smtClean="0"/>
              <a:t>28/01/2019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724429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538EC7D-6547-4F95-A1B9-55E548579D68}" type="datetime1">
              <a:rPr lang="fr-FR" smtClean="0"/>
              <a:t>28/01/2019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396366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F89C0281-089C-4038-BE98-56CD18277344}" type="datetime1">
              <a:rPr lang="fr-FR" smtClean="0"/>
              <a:t>28/01/2019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035285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BCB74779-4CDB-4030-9C03-DDD1CBF3BA7A}" type="datetime1">
              <a:rPr lang="fr-FR" smtClean="0"/>
              <a:t>28/01/2019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666464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2DC6D9FB-014F-4AB7-9667-7381D17DC8D8}" type="datetime1">
              <a:rPr lang="fr-FR" smtClean="0"/>
              <a:t>28/01/2019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40826005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566CE78E-5033-43A4-8436-AB2020DB3D79}" type="datetime1">
              <a:rPr lang="fr-FR" smtClean="0"/>
              <a:t>28/01/2019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3031632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F38CE7-B809-49B8-B1CF-B3D0467F2BC4}" type="datetime1">
              <a:rPr lang="fr-FR" smtClean="0"/>
              <a:t>28/01/2019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6427408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B1272C7-87EE-489D-8DA4-BDE483DA57CA}" type="datetime1">
              <a:rPr lang="fr-FR" smtClean="0"/>
              <a:t>28/01/2019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31458649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30F3BE7-13F0-431D-AD36-98AF2FD4467A}" type="datetime1">
              <a:rPr lang="fr-FR" smtClean="0"/>
              <a:t>28/01/2019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2967766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DFE4A54-CD20-4927-8719-91FE4A84FF8E}" type="datetime1">
              <a:rPr lang="fr-FR" smtClean="0"/>
              <a:t>28/01/2019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861336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6562592-4756-4E1C-A8D7-E5E465959213}" type="datetime1">
              <a:rPr lang="fr-FR" smtClean="0"/>
              <a:t>28/01/2019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40655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7770BE-957B-418A-9CA6-46E9CB7EF9C1}" type="datetime1">
              <a:rPr lang="fr-FR" smtClean="0"/>
              <a:t>28/01/2019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6A64A8-89F3-4E4A-B8E9-FE69A8D87517}" type="slidenum">
              <a:rPr lang="fr-FR" smtClean="0"/>
              <a:t>‹N°›</a:t>
            </a:fld>
            <a:endParaRPr lang="fr-FR"/>
          </a:p>
        </p:txBody>
      </p:sp>
    </p:spTree>
    <p:extLst>
      <p:ext uri="{BB962C8B-B14F-4D97-AF65-F5344CB8AC3E}">
        <p14:creationId xmlns:p14="http://schemas.microsoft.com/office/powerpoint/2010/main" val="45756289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a:t>
            </a:fld>
            <a:endParaRPr lang="fr-F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925958" y="589471"/>
            <a:ext cx="8340084" cy="5558408"/>
          </a:xfrm>
          <a:prstGeom prst="rect">
            <a:avLst/>
          </a:prstGeom>
        </p:spPr>
      </p:pic>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10" name="Rectangle 9"/>
          <p:cNvSpPr/>
          <p:nvPr/>
        </p:nvSpPr>
        <p:spPr>
          <a:xfrm>
            <a:off x="838200" y="1593359"/>
            <a:ext cx="10779144" cy="5078313"/>
          </a:xfrm>
          <a:prstGeom prst="rect">
            <a:avLst/>
          </a:prstGeom>
          <a:noFill/>
        </p:spPr>
        <p:txBody>
          <a:bodyPr wrap="square" lIns="91440" tIns="45720" rIns="91440" bIns="45720">
            <a:spAutoFit/>
          </a:bodyPr>
          <a:lstStyle/>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Ces animaux aux attitudes humaines vont égayer votre journée ! Beaucoup trop mignons !N</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2</a:t>
            </a:r>
            <a:endPar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par </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Lande</a:t>
            </a:r>
          </a:p>
          <a:p>
            <a:pPr algn="ctr"/>
            <a:endParaRPr lang="fr-FR" sz="5400" b="1" cap="none" spc="0"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p:txBody>
      </p:sp>
    </p:spTree>
    <p:extLst>
      <p:ext uri="{BB962C8B-B14F-4D97-AF65-F5344CB8AC3E}">
        <p14:creationId xmlns:p14="http://schemas.microsoft.com/office/powerpoint/2010/main" val="31101353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sndAc>
          <p:stSnd loop="1">
            <p:snd r:embed="rId3" name="the-shadows- (ronny)_001.wav"/>
          </p:stSnd>
        </p:sndAc>
      </p:transition>
    </mc:Choice>
    <mc:Fallback>
      <p:transition spd="slow" advTm="7000">
        <p:fade/>
        <p:sndAc>
          <p:stSnd loop="1">
            <p:snd r:embed="rId3" name="the-shadows- (ronny)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3"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3" name="Rectangle 2"/>
          <p:cNvSpPr/>
          <p:nvPr/>
        </p:nvSpPr>
        <p:spPr>
          <a:xfrm>
            <a:off x="1089377" y="921852"/>
            <a:ext cx="10013245" cy="4893647"/>
          </a:xfrm>
          <a:prstGeom prst="rect">
            <a:avLst/>
          </a:prstGeom>
        </p:spPr>
        <p:txBody>
          <a:bodyPr wrap="square">
            <a:spAutoFit/>
          </a:bodyPr>
          <a:lstStyle/>
          <a:p>
            <a:r>
              <a:rPr lang="fr-FR" sz="2400" b="1" dirty="0">
                <a:latin typeface="Magneto" panose="04030805050802020D02" pitchFamily="82" charset="0"/>
              </a:rPr>
              <a:t>Les animaux ne finissent jamais de nous surprendre. C’est vrai qu’ils font souvent des choses étranges qu’on ne comprend pas et celle-ci en fait partie. On les retrouve parfois dans des positions très bizarres qui ne sont pas du tout des positions animales mais humaines, comme être assis à une table par exemple</a:t>
            </a:r>
            <a:r>
              <a:rPr lang="fr-FR" sz="2400" b="1" dirty="0" smtClean="0">
                <a:latin typeface="Magneto" panose="04030805050802020D02" pitchFamily="82" charset="0"/>
              </a:rPr>
              <a:t>.</a:t>
            </a:r>
            <a:endParaRPr lang="fr-FR" sz="2400" b="1" dirty="0">
              <a:latin typeface="Magneto" panose="04030805050802020D02" pitchFamily="82" charset="0"/>
            </a:endParaRPr>
          </a:p>
          <a:p>
            <a:r>
              <a:rPr lang="fr-FR" sz="2400" b="1" dirty="0">
                <a:latin typeface="Magneto" panose="04030805050802020D02" pitchFamily="82" charset="0"/>
              </a:rPr>
              <a:t>Et certains animaux domestiques vont même jusqu’à imiter leurs maîtres en faisant la même tête ou en reproduisant leurs positions. Certaines personnes se sont d’ailleurs amusées à se prendre en photos avec leurs animaux en train de faire soit la même chose soit la même tête et le résultat est hilarant. Alors on vous laisse rigoler devant ces incroyables photos.</a:t>
            </a:r>
          </a:p>
        </p:txBody>
      </p:sp>
    </p:spTree>
    <p:extLst>
      <p:ext uri="{BB962C8B-B14F-4D97-AF65-F5344CB8AC3E}">
        <p14:creationId xmlns:p14="http://schemas.microsoft.com/office/powerpoint/2010/main" val="20861286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3</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84695" y="669931"/>
            <a:ext cx="4804549" cy="5538958"/>
          </a:xfrm>
          <a:prstGeom prst="rect">
            <a:avLst/>
          </a:prstGeom>
          <a:effectLst>
            <a:softEdge rad="127000"/>
          </a:effectLst>
        </p:spPr>
      </p:pic>
    </p:spTree>
    <p:extLst>
      <p:ext uri="{BB962C8B-B14F-4D97-AF65-F5344CB8AC3E}">
        <p14:creationId xmlns:p14="http://schemas.microsoft.com/office/powerpoint/2010/main" val="16231770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4</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23911" y="684848"/>
            <a:ext cx="7721600" cy="5504398"/>
          </a:xfrm>
          <a:prstGeom prst="rect">
            <a:avLst/>
          </a:prstGeom>
          <a:effectLst>
            <a:softEdge rad="127000"/>
          </a:effectLst>
        </p:spPr>
      </p:pic>
    </p:spTree>
    <p:extLst>
      <p:ext uri="{BB962C8B-B14F-4D97-AF65-F5344CB8AC3E}">
        <p14:creationId xmlns:p14="http://schemas.microsoft.com/office/powerpoint/2010/main" val="765274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5</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81955" y="682316"/>
            <a:ext cx="7461955" cy="5468547"/>
          </a:xfrm>
          <a:prstGeom prst="rect">
            <a:avLst/>
          </a:prstGeom>
          <a:effectLst>
            <a:softEdge rad="127000"/>
          </a:effectLst>
        </p:spPr>
      </p:pic>
    </p:spTree>
    <p:extLst>
      <p:ext uri="{BB962C8B-B14F-4D97-AF65-F5344CB8AC3E}">
        <p14:creationId xmlns:p14="http://schemas.microsoft.com/office/powerpoint/2010/main" val="18722625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6</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16110" y="708378"/>
            <a:ext cx="5500511" cy="5500511"/>
          </a:xfrm>
          <a:prstGeom prst="rect">
            <a:avLst/>
          </a:prstGeom>
          <a:effectLst>
            <a:softEdge rad="127000"/>
          </a:effectLst>
        </p:spPr>
      </p:pic>
    </p:spTree>
    <p:extLst>
      <p:ext uri="{BB962C8B-B14F-4D97-AF65-F5344CB8AC3E}">
        <p14:creationId xmlns:p14="http://schemas.microsoft.com/office/powerpoint/2010/main" val="32604556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7</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18057" y="681052"/>
            <a:ext cx="7383526" cy="5516548"/>
          </a:xfrm>
          <a:prstGeom prst="rect">
            <a:avLst/>
          </a:prstGeom>
          <a:effectLst>
            <a:softEdge rad="127000"/>
          </a:effectLst>
        </p:spPr>
      </p:pic>
    </p:spTree>
    <p:extLst>
      <p:ext uri="{BB962C8B-B14F-4D97-AF65-F5344CB8AC3E}">
        <p14:creationId xmlns:p14="http://schemas.microsoft.com/office/powerpoint/2010/main" val="23221748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8</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38599" y="692878"/>
            <a:ext cx="4110225" cy="5478342"/>
          </a:xfrm>
          <a:prstGeom prst="rect">
            <a:avLst/>
          </a:prstGeom>
          <a:effectLst>
            <a:softEdge rad="127000"/>
          </a:effectLst>
        </p:spPr>
      </p:pic>
    </p:spTree>
    <p:extLst>
      <p:ext uri="{BB962C8B-B14F-4D97-AF65-F5344CB8AC3E}">
        <p14:creationId xmlns:p14="http://schemas.microsoft.com/office/powerpoint/2010/main" val="41558358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9</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23439" y="700991"/>
            <a:ext cx="5504472" cy="5496609"/>
          </a:xfrm>
          <a:prstGeom prst="rect">
            <a:avLst/>
          </a:prstGeom>
          <a:effectLst>
            <a:softEdge rad="127000"/>
          </a:effectLst>
        </p:spPr>
      </p:pic>
    </p:spTree>
    <p:extLst>
      <p:ext uri="{BB962C8B-B14F-4D97-AF65-F5344CB8AC3E}">
        <p14:creationId xmlns:p14="http://schemas.microsoft.com/office/powerpoint/2010/main" val="28270896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10</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38400" y="691025"/>
            <a:ext cx="7315200" cy="5475950"/>
          </a:xfrm>
          <a:prstGeom prst="rect">
            <a:avLst/>
          </a:prstGeom>
          <a:effectLst>
            <a:softEdge rad="127000"/>
          </a:effectLst>
        </p:spPr>
      </p:pic>
    </p:spTree>
    <p:extLst>
      <p:ext uri="{BB962C8B-B14F-4D97-AF65-F5344CB8AC3E}">
        <p14:creationId xmlns:p14="http://schemas.microsoft.com/office/powerpoint/2010/main" val="41770500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11</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941689" y="685655"/>
            <a:ext cx="8319911" cy="5479256"/>
          </a:xfrm>
          <a:prstGeom prst="rect">
            <a:avLst/>
          </a:prstGeom>
          <a:effectLst>
            <a:softEdge rad="127000"/>
          </a:effectLst>
        </p:spPr>
      </p:pic>
    </p:spTree>
    <p:extLst>
      <p:ext uri="{BB962C8B-B14F-4D97-AF65-F5344CB8AC3E}">
        <p14:creationId xmlns:p14="http://schemas.microsoft.com/office/powerpoint/2010/main" val="5180894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12</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83198" y="681051"/>
            <a:ext cx="5604622" cy="5516549"/>
          </a:xfrm>
          <a:prstGeom prst="rect">
            <a:avLst/>
          </a:prstGeom>
          <a:effectLst>
            <a:softEdge rad="127000"/>
          </a:effectLst>
        </p:spPr>
      </p:pic>
    </p:spTree>
    <p:extLst>
      <p:ext uri="{BB962C8B-B14F-4D97-AF65-F5344CB8AC3E}">
        <p14:creationId xmlns:p14="http://schemas.microsoft.com/office/powerpoint/2010/main" val="36071491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13</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41510" y="685800"/>
            <a:ext cx="5497689" cy="5497689"/>
          </a:xfrm>
          <a:prstGeom prst="rect">
            <a:avLst/>
          </a:prstGeom>
          <a:effectLst>
            <a:softEdge rad="127000"/>
          </a:effectLst>
        </p:spPr>
      </p:pic>
    </p:spTree>
    <p:extLst>
      <p:ext uri="{BB962C8B-B14F-4D97-AF65-F5344CB8AC3E}">
        <p14:creationId xmlns:p14="http://schemas.microsoft.com/office/powerpoint/2010/main" val="31297202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14</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30222" y="682381"/>
            <a:ext cx="5520267" cy="5504495"/>
          </a:xfrm>
          <a:prstGeom prst="rect">
            <a:avLst/>
          </a:prstGeom>
          <a:effectLst>
            <a:softEdge rad="127000"/>
          </a:effectLst>
        </p:spPr>
      </p:pic>
    </p:spTree>
    <p:extLst>
      <p:ext uri="{BB962C8B-B14F-4D97-AF65-F5344CB8AC3E}">
        <p14:creationId xmlns:p14="http://schemas.microsoft.com/office/powerpoint/2010/main" val="12708253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15</a:t>
            </a:fld>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25958" y="589471"/>
            <a:ext cx="8340084" cy="5558408"/>
          </a:xfrm>
          <a:prstGeom prst="rect">
            <a:avLst/>
          </a:prstGeom>
        </p:spPr>
      </p:pic>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10" name="Rectangle 9"/>
          <p:cNvSpPr/>
          <p:nvPr/>
        </p:nvSpPr>
        <p:spPr>
          <a:xfrm>
            <a:off x="838200" y="1593359"/>
            <a:ext cx="10779144" cy="5078313"/>
          </a:xfrm>
          <a:prstGeom prst="rect">
            <a:avLst/>
          </a:prstGeom>
          <a:noFill/>
        </p:spPr>
        <p:txBody>
          <a:bodyPr wrap="square" lIns="91440" tIns="45720" rIns="91440" bIns="45720">
            <a:spAutoFit/>
          </a:bodyPr>
          <a:lstStyle/>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Ces animaux aux attitudes humaines vont égayer votre journée ! Beaucoup trop mignons !N</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2</a:t>
            </a:r>
            <a:endPar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par </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Lande</a:t>
            </a:r>
          </a:p>
          <a:p>
            <a:pPr algn="ctr"/>
            <a:endParaRPr lang="fr-FR" sz="5400" b="1" cap="none" spc="0"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p:txBody>
      </p:sp>
    </p:spTree>
    <p:extLst>
      <p:ext uri="{BB962C8B-B14F-4D97-AF65-F5344CB8AC3E}">
        <p14:creationId xmlns:p14="http://schemas.microsoft.com/office/powerpoint/2010/main" val="39542867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215</TotalTime>
  <Words>417</Words>
  <Application>Microsoft Office PowerPoint</Application>
  <PresentationFormat>Grand écran</PresentationFormat>
  <Paragraphs>81</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33</cp:revision>
  <dcterms:created xsi:type="dcterms:W3CDTF">2018-12-29T18:42:15Z</dcterms:created>
  <dcterms:modified xsi:type="dcterms:W3CDTF">2019-01-28T05:01:46Z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