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notesMasterIdLst>
    <p:notesMasterId r:id="rId25"/>
  </p:notesMasterIdLst>
  <p:handoutMasterIdLst>
    <p:handoutMasterId r:id="rId26"/>
  </p:handoutMasterIdLst>
  <p:sldIdLst>
    <p:sldId id="266" r:id="rId2"/>
    <p:sldId id="289"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2" r:id="rId18"/>
    <p:sldId id="283" r:id="rId19"/>
    <p:sldId id="284" r:id="rId20"/>
    <p:sldId id="285" r:id="rId21"/>
    <p:sldId id="281" r:id="rId22"/>
    <p:sldId id="286" r:id="rId23"/>
    <p:sldId id="288" r:id="rId24"/>
  </p:sldIdLst>
  <p:sldSz cx="12192000" cy="6858000"/>
  <p:notesSz cx="6858000" cy="9144000"/>
  <p:custDataLst>
    <p:tags r:id="rId27"/>
  </p:custDataLst>
  <p:defaultTextStyle>
    <a:defPPr rtl="0">
      <a:defRPr lang="fr-F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CHrr1Ujar4X1IkhDIV+z2w==" hashData="JTC6Osj6HBh5F0O/Yb0ZODQ1tkmY+k8VkDeA+2TT+xwtnW80+myc/bLZ+qWo21B0zZeWM02Z4fT6R1eMAF/04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1" autoAdjust="0"/>
    <p:restoredTop sz="94616" autoAdjust="0"/>
  </p:normalViewPr>
  <p:slideViewPr>
    <p:cSldViewPr snapToGrid="0">
      <p:cViewPr varScale="1">
        <p:scale>
          <a:sx n="80" d="100"/>
          <a:sy n="80" d="100"/>
        </p:scale>
        <p:origin x="300" y="8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978"/>
    </p:cViewPr>
  </p:sorterViewPr>
  <p:notesViewPr>
    <p:cSldViewPr snapToGrid="0">
      <p:cViewPr varScale="1">
        <p:scale>
          <a:sx n="89" d="100"/>
          <a:sy n="89"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C08F3AA7-A9B1-4630-8730-B4B36CFDD3D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a16="http://schemas.microsoft.com/office/drawing/2014/main" xmlns="" id="{E75A4D74-D29F-465F-8AAF-80E5A4CDB20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565D78-6258-4616-8973-6B87FC58B5A4}" type="datetime1">
              <a:rPr lang="fr-FR" smtClean="0"/>
              <a:t>18/12/2018</a:t>
            </a:fld>
            <a:endParaRPr lang="fr-FR" dirty="0"/>
          </a:p>
        </p:txBody>
      </p:sp>
      <p:sp>
        <p:nvSpPr>
          <p:cNvPr id="4" name="Espace réservé du pied de page 3">
            <a:extLst>
              <a:ext uri="{FF2B5EF4-FFF2-40B4-BE49-F238E27FC236}">
                <a16:creationId xmlns:a16="http://schemas.microsoft.com/office/drawing/2014/main" xmlns="" id="{0F60AA6D-1235-4DE7-83B2-363ADE3737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fr-FR" smtClean="0"/>
              <a:t>PPS Lande Décembre 2018</a:t>
            </a:r>
            <a:endParaRPr lang="fr-FR" dirty="0"/>
          </a:p>
        </p:txBody>
      </p:sp>
      <p:sp>
        <p:nvSpPr>
          <p:cNvPr id="5" name="Espace réservé du numéro de diapositive 4">
            <a:extLst>
              <a:ext uri="{FF2B5EF4-FFF2-40B4-BE49-F238E27FC236}">
                <a16:creationId xmlns:a16="http://schemas.microsoft.com/office/drawing/2014/main" xmlns="" id="{E64435E5-8198-47A9-8DF8-00201DBB23B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EDDCB5-CA1E-49A5-9116-3760DE3AF2E1}" type="slidenum">
              <a:rPr lang="fr-FR" smtClean="0"/>
              <a:t>‹N°›</a:t>
            </a:fld>
            <a:endParaRPr lang="fr-FR" dirty="0"/>
          </a:p>
        </p:txBody>
      </p:sp>
    </p:spTree>
    <p:extLst>
      <p:ext uri="{BB962C8B-B14F-4D97-AF65-F5344CB8AC3E}">
        <p14:creationId xmlns:p14="http://schemas.microsoft.com/office/powerpoint/2010/main" val="282527131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6C2E7044-5B15-FA4C-9782-C6B151F1EB7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rtl="0">
              <a:defRPr/>
            </a:pPr>
            <a:endParaRPr lang="fr-FR" noProof="0"/>
          </a:p>
        </p:txBody>
      </p:sp>
      <p:sp>
        <p:nvSpPr>
          <p:cNvPr id="3" name="Espace réservé de la date 2">
            <a:extLst>
              <a:ext uri="{FF2B5EF4-FFF2-40B4-BE49-F238E27FC236}">
                <a16:creationId xmlns:a16="http://schemas.microsoft.com/office/drawing/2014/main" xmlns="" id="{8AA53036-4AE1-7E49-97D2-94AA00F6E75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rtl="0">
              <a:defRPr/>
            </a:pPr>
            <a:fld id="{EC999C69-C311-4D9F-B318-2540517CCC0C}" type="datetime1">
              <a:rPr lang="fr-FR" noProof="0" smtClean="0"/>
              <a:t>18/12/2018</a:t>
            </a:fld>
            <a:endParaRPr lang="fr-FR" noProof="0"/>
          </a:p>
        </p:txBody>
      </p:sp>
      <p:sp>
        <p:nvSpPr>
          <p:cNvPr id="4" name="Espace réservé de l’image des diapositives 3">
            <a:extLst>
              <a:ext uri="{FF2B5EF4-FFF2-40B4-BE49-F238E27FC236}">
                <a16:creationId xmlns:a16="http://schemas.microsoft.com/office/drawing/2014/main" xmlns="" id="{55C5920D-E95B-1B46-A8F5-40BB1238926E}"/>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rtl="0"/>
            <a:endParaRPr lang="fr-FR" noProof="0"/>
          </a:p>
        </p:txBody>
      </p:sp>
      <p:sp>
        <p:nvSpPr>
          <p:cNvPr id="5" name="Espace réservé des commentaires 4">
            <a:extLst>
              <a:ext uri="{FF2B5EF4-FFF2-40B4-BE49-F238E27FC236}">
                <a16:creationId xmlns:a16="http://schemas.microsoft.com/office/drawing/2014/main" xmlns="" id="{011DE339-DD0D-2F48-A65E-308B602EA97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a:extLst>
              <a:ext uri="{FF2B5EF4-FFF2-40B4-BE49-F238E27FC236}">
                <a16:creationId xmlns:a16="http://schemas.microsoft.com/office/drawing/2014/main" xmlns="" id="{BD9DED5C-BFE0-1546-AA70-83FF5B68527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rtl="0">
              <a:defRPr/>
            </a:pPr>
            <a:r>
              <a:rPr lang="fr-FR" noProof="0" smtClean="0"/>
              <a:t>PPS Lande Décembre 2018</a:t>
            </a:r>
            <a:endParaRPr lang="fr-FR" noProof="0"/>
          </a:p>
        </p:txBody>
      </p:sp>
      <p:sp>
        <p:nvSpPr>
          <p:cNvPr id="7" name="Espace réservé du numéro de diapositive 6">
            <a:extLst>
              <a:ext uri="{FF2B5EF4-FFF2-40B4-BE49-F238E27FC236}">
                <a16:creationId xmlns:a16="http://schemas.microsoft.com/office/drawing/2014/main" xmlns="" id="{4B0BEBCA-E264-5B4B-A376-4233BDA63C3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rtl="0">
              <a:defRPr/>
            </a:pPr>
            <a:fld id="{1CC06776-B046-B547-9777-FBDFF889AFA6}" type="slidenum">
              <a:rPr lang="fr-FR" noProof="0" smtClean="0"/>
              <a:pPr>
                <a:defRPr/>
              </a:pPr>
              <a:t>‹N°›</a:t>
            </a:fld>
            <a:endParaRPr lang="fr-FR" noProof="0"/>
          </a:p>
        </p:txBody>
      </p:sp>
    </p:spTree>
    <p:extLst>
      <p:ext uri="{BB962C8B-B14F-4D97-AF65-F5344CB8AC3E}">
        <p14:creationId xmlns:p14="http://schemas.microsoft.com/office/powerpoint/2010/main" val="19164402"/>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fontAlgn="base">
                <a:spcBef>
                  <a:spcPct val="0"/>
                </a:spcBef>
                <a:spcAft>
                  <a:spcPct val="0"/>
                </a:spcAft>
              </a:pPr>
              <a:t>1</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807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10184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045701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16539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9692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660604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24157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014174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868053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2845303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0351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531957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984644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85578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199676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50715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94247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93218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20084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3550713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36059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68680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23</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18/12/2018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7975624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Option de diapositive de titr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5E6520E-2CCF-A84A-B040-7E326394690D}"/>
              </a:ext>
            </a:extLst>
          </p:cNvPr>
          <p:cNvSpPr/>
          <p:nvPr userDrawn="1"/>
        </p:nvSpPr>
        <p:spPr>
          <a:xfrm>
            <a:off x="0" y="0"/>
            <a:ext cx="1219200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Ovale 4">
            <a:extLst>
              <a:ext uri="{FF2B5EF4-FFF2-40B4-BE49-F238E27FC236}">
                <a16:creationId xmlns:a16="http://schemas.microsoft.com/office/drawing/2014/main" xmlns="" id="{5EC5C60C-DA96-9941-8768-7A13FD301352}"/>
              </a:ext>
            </a:extLst>
          </p:cNvPr>
          <p:cNvSpPr/>
          <p:nvPr userDrawn="1"/>
        </p:nvSpPr>
        <p:spPr>
          <a:xfrm>
            <a:off x="335121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nvGrpSpPr>
          <p:cNvPr id="9" name="Groupe 8">
            <a:extLst>
              <a:ext uri="{FF2B5EF4-FFF2-40B4-BE49-F238E27FC236}">
                <a16:creationId xmlns:a16="http://schemas.microsoft.com/office/drawing/2014/main" xmlns="" id="{448EF677-8D00-E24F-94C5-F01E3BF9186F}"/>
              </a:ext>
            </a:extLst>
          </p:cNvPr>
          <p:cNvGrpSpPr/>
          <p:nvPr userDrawn="1"/>
        </p:nvGrpSpPr>
        <p:grpSpPr>
          <a:xfrm>
            <a:off x="5703147" y="3346450"/>
            <a:ext cx="785707" cy="192088"/>
            <a:chOff x="5696373" y="3346450"/>
            <a:chExt cx="785707" cy="192088"/>
          </a:xfrm>
        </p:grpSpPr>
        <p:sp>
          <p:nvSpPr>
            <p:cNvPr id="6" name="Ovale 5">
              <a:extLst>
                <a:ext uri="{FF2B5EF4-FFF2-40B4-BE49-F238E27FC236}">
                  <a16:creationId xmlns:a16="http://schemas.microsoft.com/office/drawing/2014/main" xmlns="" id="{87D127DC-5439-7542-9F22-AB75514DF8A2}"/>
                </a:ext>
              </a:extLst>
            </p:cNvPr>
            <p:cNvSpPr/>
            <p:nvPr userDrawn="1"/>
          </p:nvSpPr>
          <p:spPr>
            <a:xfrm>
              <a:off x="5994135" y="3346450"/>
              <a:ext cx="19103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7" name="Ovale 6">
              <a:extLst>
                <a:ext uri="{FF2B5EF4-FFF2-40B4-BE49-F238E27FC236}">
                  <a16:creationId xmlns:a16="http://schemas.microsoft.com/office/drawing/2014/main" xmlns="" id="{255F9312-4008-4345-B887-EE3FEA6CFEAE}"/>
                </a:ext>
              </a:extLst>
            </p:cNvPr>
            <p:cNvSpPr/>
            <p:nvPr userDrawn="1"/>
          </p:nvSpPr>
          <p:spPr>
            <a:xfrm>
              <a:off x="6288088" y="3346450"/>
              <a:ext cx="193992"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a16="http://schemas.microsoft.com/office/drawing/2014/main" xmlns="" id="{9CB9E724-D0EE-C746-8056-C90723D0ECBA}"/>
                </a:ext>
              </a:extLst>
            </p:cNvPr>
            <p:cNvSpPr/>
            <p:nvPr userDrawn="1"/>
          </p:nvSpPr>
          <p:spPr>
            <a:xfrm>
              <a:off x="5696373" y="3346450"/>
              <a:ext cx="19484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grpSp>
      <p:sp>
        <p:nvSpPr>
          <p:cNvPr id="2" name="Titre 1"/>
          <p:cNvSpPr>
            <a:spLocks noGrp="1"/>
          </p:cNvSpPr>
          <p:nvPr>
            <p:ph type="ctrTitle" hasCustomPrompt="1"/>
          </p:nvPr>
        </p:nvSpPr>
        <p:spPr>
          <a:xfrm>
            <a:off x="4095806" y="1675328"/>
            <a:ext cx="4000388" cy="1332242"/>
          </a:xfrm>
        </p:spPr>
        <p:txBody>
          <a:bodyPr rtlCol="0">
            <a:noAutofit/>
          </a:bodyPr>
          <a:lstStyle>
            <a:lvl1pPr algn="ctr">
              <a:defRPr sz="4200" b="0">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3" name="Sous-titre 2"/>
          <p:cNvSpPr>
            <a:spLocks noGrp="1"/>
          </p:cNvSpPr>
          <p:nvPr>
            <p:ph type="subTitle" idx="1"/>
          </p:nvPr>
        </p:nvSpPr>
        <p:spPr>
          <a:xfrm>
            <a:off x="3696473" y="3862276"/>
            <a:ext cx="4763716" cy="709724"/>
          </a:xfrm>
        </p:spPr>
        <p:txBody>
          <a:bodyPr rtlCol="0" anchor="ctr">
            <a:noAutofit/>
          </a:bodyPr>
          <a:lstStyle>
            <a:lvl1pPr marL="0" indent="0" algn="ctr">
              <a:buNone/>
              <a:defRPr sz="2200" i="1">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400698976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Option de diapositive de titr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13AC31F-52A9-C448-A1DF-63E7D0E17D56}"/>
              </a:ext>
            </a:extLst>
          </p:cNvPr>
          <p:cNvSpPr/>
          <p:nvPr userDrawn="1"/>
        </p:nvSpPr>
        <p:spPr>
          <a:xfrm>
            <a:off x="398463" y="381000"/>
            <a:ext cx="114300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5633"/>
            <a:ext cx="11125200" cy="584789"/>
          </a:xfrm>
        </p:spPr>
        <p:txBody>
          <a:bodyPr rtlCol="0">
            <a:noAutofit/>
          </a:bodyPr>
          <a:lstStyle>
            <a:lvl1pPr marL="228600" algn="l">
              <a:defRPr sz="4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3" name="Sous-titre 2"/>
          <p:cNvSpPr>
            <a:spLocks noGrp="1"/>
          </p:cNvSpPr>
          <p:nvPr>
            <p:ph type="subTitle" idx="1"/>
          </p:nvPr>
        </p:nvSpPr>
        <p:spPr>
          <a:xfrm>
            <a:off x="-1" y="1635053"/>
            <a:ext cx="9547725" cy="841248"/>
          </a:xfrm>
          <a:solidFill>
            <a:schemeClr val="tx1"/>
          </a:solidFill>
          <a:ln>
            <a:noFill/>
          </a:ln>
        </p:spPr>
        <p:txBody>
          <a:bodyPr rtlCol="0" anchor="ctr">
            <a:noAutofit/>
          </a:bodyPr>
          <a:lstStyle>
            <a:lvl1pPr marL="640080" indent="0" algn="l">
              <a:buNone/>
              <a:defRPr sz="2800" i="0">
                <a:solidFill>
                  <a:schemeClr val="bg1"/>
                </a:solidFill>
                <a:latin typeface="+mj-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380624447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position personnalisé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8FEB73F-1A3E-394A-AA59-620BB482D3AD}"/>
              </a:ext>
            </a:extLst>
          </p:cNvPr>
          <p:cNvSpPr/>
          <p:nvPr userDrawn="1"/>
        </p:nvSpPr>
        <p:spPr>
          <a:xfrm>
            <a:off x="398463" y="1692275"/>
            <a:ext cx="11430000" cy="47847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xmlns="" id="{A14A5D69-7F02-4A46-B9BB-35EF24D95F74}"/>
              </a:ext>
            </a:extLst>
          </p:cNvPr>
          <p:cNvSpPr/>
          <p:nvPr userDrawn="1"/>
        </p:nvSpPr>
        <p:spPr>
          <a:xfrm>
            <a:off x="398463" y="393700"/>
            <a:ext cx="11430000" cy="1298575"/>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endParaRPr>
          </a:p>
        </p:txBody>
      </p:sp>
      <p:sp>
        <p:nvSpPr>
          <p:cNvPr id="17" name="Forme libre 8">
            <a:extLst>
              <a:ext uri="{FF2B5EF4-FFF2-40B4-BE49-F238E27FC236}">
                <a16:creationId xmlns:a16="http://schemas.microsoft.com/office/drawing/2014/main" xmlns="" id="{96D10121-2170-DB42-A21F-4C57A7B80790}"/>
              </a:ext>
            </a:extLst>
          </p:cNvPr>
          <p:cNvSpPr>
            <a:spLocks/>
          </p:cNvSpPr>
          <p:nvPr userDrawn="1"/>
        </p:nvSpPr>
        <p:spPr bwMode="auto">
          <a:xfrm>
            <a:off x="1211263" y="2422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9">
            <a:extLst>
              <a:ext uri="{FF2B5EF4-FFF2-40B4-BE49-F238E27FC236}">
                <a16:creationId xmlns:a16="http://schemas.microsoft.com/office/drawing/2014/main" xmlns="" id="{E68D13C5-9DF3-0242-973D-78A6E9E7A421}"/>
              </a:ext>
            </a:extLst>
          </p:cNvPr>
          <p:cNvSpPr>
            <a:spLocks/>
          </p:cNvSpPr>
          <p:nvPr userDrawn="1"/>
        </p:nvSpPr>
        <p:spPr bwMode="auto">
          <a:xfrm>
            <a:off x="1211263" y="3838575"/>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10">
            <a:extLst>
              <a:ext uri="{FF2B5EF4-FFF2-40B4-BE49-F238E27FC236}">
                <a16:creationId xmlns:a16="http://schemas.microsoft.com/office/drawing/2014/main" xmlns="" id="{528EB13B-D870-8D4E-BCC8-469F47FBD02A}"/>
              </a:ext>
            </a:extLst>
          </p:cNvPr>
          <p:cNvSpPr>
            <a:spLocks/>
          </p:cNvSpPr>
          <p:nvPr userDrawn="1"/>
        </p:nvSpPr>
        <p:spPr bwMode="auto">
          <a:xfrm>
            <a:off x="1211263" y="5295900"/>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a16="http://schemas.microsoft.com/office/drawing/2014/main" xmlns="" id="{113ABE86-2528-5C4D-95C0-8EDFB1DFCD7B}"/>
              </a:ext>
            </a:extLst>
          </p:cNvPr>
          <p:cNvSpPr>
            <a:spLocks/>
          </p:cNvSpPr>
          <p:nvPr userDrawn="1"/>
        </p:nvSpPr>
        <p:spPr bwMode="auto">
          <a:xfrm>
            <a:off x="6370641" y="244475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12">
            <a:extLst>
              <a:ext uri="{FF2B5EF4-FFF2-40B4-BE49-F238E27FC236}">
                <a16:creationId xmlns:a16="http://schemas.microsoft.com/office/drawing/2014/main" xmlns="" id="{DAAB2BAB-3473-3441-964A-9419A3797339}"/>
              </a:ext>
            </a:extLst>
          </p:cNvPr>
          <p:cNvSpPr>
            <a:spLocks/>
          </p:cNvSpPr>
          <p:nvPr userDrawn="1"/>
        </p:nvSpPr>
        <p:spPr bwMode="auto">
          <a:xfrm>
            <a:off x="6370641" y="38608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2" name="Forme libre 13">
            <a:extLst>
              <a:ext uri="{FF2B5EF4-FFF2-40B4-BE49-F238E27FC236}">
                <a16:creationId xmlns:a16="http://schemas.microsoft.com/office/drawing/2014/main" xmlns="" id="{1B5AA16D-9E77-8A4D-B8F6-F4BB571D9169}"/>
              </a:ext>
            </a:extLst>
          </p:cNvPr>
          <p:cNvSpPr>
            <a:spLocks/>
          </p:cNvSpPr>
          <p:nvPr userDrawn="1"/>
        </p:nvSpPr>
        <p:spPr bwMode="auto">
          <a:xfrm>
            <a:off x="6370641" y="53181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8" name="Titre 1">
            <a:extLst>
              <a:ext uri="{FF2B5EF4-FFF2-40B4-BE49-F238E27FC236}">
                <a16:creationId xmlns:a16="http://schemas.microsoft.com/office/drawing/2014/main" xmlns="" id="{88938BB2-A07B-5445-BD83-273EC0D45DAF}"/>
              </a:ext>
            </a:extLst>
          </p:cNvPr>
          <p:cNvSpPr>
            <a:spLocks noGrp="1"/>
          </p:cNvSpPr>
          <p:nvPr>
            <p:ph type="ctrTitle"/>
          </p:nvPr>
        </p:nvSpPr>
        <p:spPr>
          <a:xfrm>
            <a:off x="517728" y="753589"/>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9" name="Espace réservé du texte 4">
            <a:extLst>
              <a:ext uri="{FF2B5EF4-FFF2-40B4-BE49-F238E27FC236}">
                <a16:creationId xmlns:a16="http://schemas.microsoft.com/office/drawing/2014/main" xmlns="" id="{5F794336-3DC0-D649-8BEF-CADEEBEECD34}"/>
              </a:ext>
            </a:extLst>
          </p:cNvPr>
          <p:cNvSpPr>
            <a:spLocks noGrp="1"/>
          </p:cNvSpPr>
          <p:nvPr>
            <p:ph type="body" sz="quarter" idx="16" hasCustomPrompt="1"/>
          </p:nvPr>
        </p:nvSpPr>
        <p:spPr>
          <a:xfrm>
            <a:off x="1929492"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a:extLst>
              <a:ext uri="{FF2B5EF4-FFF2-40B4-BE49-F238E27FC236}">
                <a16:creationId xmlns:a16="http://schemas.microsoft.com/office/drawing/2014/main" xmlns="" id="{8A8BE200-0CAE-1A48-BBFB-8AB094DBBDC4}"/>
              </a:ext>
            </a:extLst>
          </p:cNvPr>
          <p:cNvSpPr>
            <a:spLocks noGrp="1"/>
          </p:cNvSpPr>
          <p:nvPr>
            <p:ph type="body" sz="quarter" idx="17" hasCustomPrompt="1"/>
          </p:nvPr>
        </p:nvSpPr>
        <p:spPr>
          <a:xfrm>
            <a:off x="1929492"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a:extLst>
              <a:ext uri="{FF2B5EF4-FFF2-40B4-BE49-F238E27FC236}">
                <a16:creationId xmlns:a16="http://schemas.microsoft.com/office/drawing/2014/main" xmlns="" id="{51F7BEA8-2B68-A94D-84BF-46B8DC081B34}"/>
              </a:ext>
            </a:extLst>
          </p:cNvPr>
          <p:cNvSpPr>
            <a:spLocks noGrp="1"/>
          </p:cNvSpPr>
          <p:nvPr>
            <p:ph type="body" sz="quarter" idx="18" hasCustomPrompt="1"/>
          </p:nvPr>
        </p:nvSpPr>
        <p:spPr>
          <a:xfrm>
            <a:off x="1929492" y="5216909"/>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a:extLst>
              <a:ext uri="{FF2B5EF4-FFF2-40B4-BE49-F238E27FC236}">
                <a16:creationId xmlns:a16="http://schemas.microsoft.com/office/drawing/2014/main" xmlns="" id="{FF78FDE7-159F-5C4F-94E0-AC1225D5EA9C}"/>
              </a:ext>
            </a:extLst>
          </p:cNvPr>
          <p:cNvSpPr>
            <a:spLocks noGrp="1"/>
          </p:cNvSpPr>
          <p:nvPr>
            <p:ph type="body" sz="quarter" idx="22" hasCustomPrompt="1"/>
          </p:nvPr>
        </p:nvSpPr>
        <p:spPr>
          <a:xfrm>
            <a:off x="7087536"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a:extLst>
              <a:ext uri="{FF2B5EF4-FFF2-40B4-BE49-F238E27FC236}">
                <a16:creationId xmlns:a16="http://schemas.microsoft.com/office/drawing/2014/main" xmlns="" id="{9DAFA1B1-FE49-2445-92A8-ECFF97140230}"/>
              </a:ext>
            </a:extLst>
          </p:cNvPr>
          <p:cNvSpPr>
            <a:spLocks noGrp="1"/>
          </p:cNvSpPr>
          <p:nvPr>
            <p:ph type="body" sz="quarter" idx="23" hasCustomPrompt="1"/>
          </p:nvPr>
        </p:nvSpPr>
        <p:spPr>
          <a:xfrm>
            <a:off x="7087536"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4" name="Espace réservé du texte 4">
            <a:extLst>
              <a:ext uri="{FF2B5EF4-FFF2-40B4-BE49-F238E27FC236}">
                <a16:creationId xmlns:a16="http://schemas.microsoft.com/office/drawing/2014/main" xmlns="" id="{9C9039BA-C8BD-6A46-A9D0-BD29E1F0EAF3}"/>
              </a:ext>
            </a:extLst>
          </p:cNvPr>
          <p:cNvSpPr>
            <a:spLocks noGrp="1"/>
          </p:cNvSpPr>
          <p:nvPr>
            <p:ph type="body" sz="quarter" idx="24" hasCustomPrompt="1"/>
          </p:nvPr>
        </p:nvSpPr>
        <p:spPr>
          <a:xfrm>
            <a:off x="7087536" y="5230764"/>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9830497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Option d’objectifs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72F497B6-986D-804C-81F3-B7BE26DCF08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Forme libre 7">
            <a:extLst>
              <a:ext uri="{FF2B5EF4-FFF2-40B4-BE49-F238E27FC236}">
                <a16:creationId xmlns:a16="http://schemas.microsoft.com/office/drawing/2014/main" xmlns="" id="{CD9FD14F-866B-CE48-9941-4F2304B4C46E}"/>
              </a:ext>
            </a:extLst>
          </p:cNvPr>
          <p:cNvSpPr>
            <a:spLocks/>
          </p:cNvSpPr>
          <p:nvPr userDrawn="1"/>
        </p:nvSpPr>
        <p:spPr bwMode="auto">
          <a:xfrm>
            <a:off x="830263" y="201136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0" name="Forme libre 8">
            <a:extLst>
              <a:ext uri="{FF2B5EF4-FFF2-40B4-BE49-F238E27FC236}">
                <a16:creationId xmlns:a16="http://schemas.microsoft.com/office/drawing/2014/main" xmlns="" id="{70717FAF-6EEA-0D4B-9F85-3DB240679A7A}"/>
              </a:ext>
            </a:extLst>
          </p:cNvPr>
          <p:cNvSpPr>
            <a:spLocks/>
          </p:cNvSpPr>
          <p:nvPr userDrawn="1"/>
        </p:nvSpPr>
        <p:spPr bwMode="auto">
          <a:xfrm>
            <a:off x="830263" y="47609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1" name="Forme libre 9">
            <a:extLst>
              <a:ext uri="{FF2B5EF4-FFF2-40B4-BE49-F238E27FC236}">
                <a16:creationId xmlns:a16="http://schemas.microsoft.com/office/drawing/2014/main" xmlns="" id="{9A5DF538-8BAA-4546-8249-1124F5FCC2EA}"/>
              </a:ext>
            </a:extLst>
          </p:cNvPr>
          <p:cNvSpPr>
            <a:spLocks/>
          </p:cNvSpPr>
          <p:nvPr userDrawn="1"/>
        </p:nvSpPr>
        <p:spPr bwMode="auto">
          <a:xfrm>
            <a:off x="830263" y="28940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2" name="Forme libre 10">
            <a:extLst>
              <a:ext uri="{FF2B5EF4-FFF2-40B4-BE49-F238E27FC236}">
                <a16:creationId xmlns:a16="http://schemas.microsoft.com/office/drawing/2014/main" xmlns="" id="{3D993824-973D-7C4F-9EBA-880A7D66BFFE}"/>
              </a:ext>
            </a:extLst>
          </p:cNvPr>
          <p:cNvSpPr>
            <a:spLocks/>
          </p:cNvSpPr>
          <p:nvPr userDrawn="1"/>
        </p:nvSpPr>
        <p:spPr bwMode="auto">
          <a:xfrm>
            <a:off x="830263" y="568483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11">
            <a:extLst>
              <a:ext uri="{FF2B5EF4-FFF2-40B4-BE49-F238E27FC236}">
                <a16:creationId xmlns:a16="http://schemas.microsoft.com/office/drawing/2014/main" xmlns="" id="{3EC16C0A-A32A-C44A-9BE1-D13D0DD8E7BB}"/>
              </a:ext>
            </a:extLst>
          </p:cNvPr>
          <p:cNvSpPr>
            <a:spLocks/>
          </p:cNvSpPr>
          <p:nvPr userDrawn="1"/>
        </p:nvSpPr>
        <p:spPr bwMode="auto">
          <a:xfrm>
            <a:off x="830263" y="383857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638301" y="283586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638301" y="375939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638301" y="5606457"/>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638301" y="191233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638301" y="468292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808214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Option d’objectifs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8BB21E7-06DA-EB48-ABBE-2AE4753EB39F}"/>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Ovale 6">
            <a:extLst>
              <a:ext uri="{FF2B5EF4-FFF2-40B4-BE49-F238E27FC236}">
                <a16:creationId xmlns:a16="http://schemas.microsoft.com/office/drawing/2014/main" xmlns="" id="{1A45808E-35EF-5542-BDDD-D8F68893B782}"/>
              </a:ext>
            </a:extLst>
          </p:cNvPr>
          <p:cNvSpPr/>
          <p:nvPr userDrawn="1"/>
        </p:nvSpPr>
        <p:spPr>
          <a:xfrm>
            <a:off x="5080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a16="http://schemas.microsoft.com/office/drawing/2014/main" xmlns="" id="{E795F482-83D3-9242-A0BD-90FA8A982523}"/>
              </a:ext>
            </a:extLst>
          </p:cNvPr>
          <p:cNvSpPr/>
          <p:nvPr userDrawn="1"/>
        </p:nvSpPr>
        <p:spPr>
          <a:xfrm>
            <a:off x="82677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Ovale 8">
            <a:extLst>
              <a:ext uri="{FF2B5EF4-FFF2-40B4-BE49-F238E27FC236}">
                <a16:creationId xmlns:a16="http://schemas.microsoft.com/office/drawing/2014/main" xmlns="" id="{0331901F-74D3-5B40-960F-970A3C8B14B9}"/>
              </a:ext>
            </a:extLst>
          </p:cNvPr>
          <p:cNvSpPr/>
          <p:nvPr userDrawn="1"/>
        </p:nvSpPr>
        <p:spPr>
          <a:xfrm>
            <a:off x="438785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649357" y="3564835"/>
            <a:ext cx="3021496"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a:extLst>
              <a:ext uri="{FF2B5EF4-FFF2-40B4-BE49-F238E27FC236}">
                <a16:creationId xmlns:a16="http://schemas.microsoft.com/office/drawing/2014/main" xmlns="" id="{4A9ECE79-3623-1742-B02D-0EF962C69227}"/>
              </a:ext>
            </a:extLst>
          </p:cNvPr>
          <p:cNvSpPr>
            <a:spLocks noGrp="1"/>
          </p:cNvSpPr>
          <p:nvPr>
            <p:ph type="body" sz="quarter" idx="17" hasCustomPrompt="1"/>
          </p:nvPr>
        </p:nvSpPr>
        <p:spPr>
          <a:xfrm>
            <a:off x="8415131" y="3564835"/>
            <a:ext cx="3034748"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a:extLst>
              <a:ext uri="{FF2B5EF4-FFF2-40B4-BE49-F238E27FC236}">
                <a16:creationId xmlns:a16="http://schemas.microsoft.com/office/drawing/2014/main" xmlns="" id="{F5159A3A-4068-1E45-96E8-79A4A1FDA763}"/>
              </a:ext>
            </a:extLst>
          </p:cNvPr>
          <p:cNvSpPr>
            <a:spLocks noGrp="1"/>
          </p:cNvSpPr>
          <p:nvPr>
            <p:ph type="body" sz="quarter" idx="18" hasCustomPrompt="1"/>
          </p:nvPr>
        </p:nvSpPr>
        <p:spPr>
          <a:xfrm>
            <a:off x="4505739" y="3564835"/>
            <a:ext cx="3048000"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57968777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Option de titre de modul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BCD73E3C-5E60-2441-9C1C-2FD2C9604D75}"/>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93277"/>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Tree>
    <p:extLst>
      <p:ext uri="{BB962C8B-B14F-4D97-AF65-F5344CB8AC3E}">
        <p14:creationId xmlns:p14="http://schemas.microsoft.com/office/powerpoint/2010/main" val="316616722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Option de titre de modul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05F7F835-DAC2-214C-A864-CEAE615374F0}"/>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8" name="Ovale 7">
            <a:extLst>
              <a:ext uri="{FF2B5EF4-FFF2-40B4-BE49-F238E27FC236}">
                <a16:creationId xmlns:a16="http://schemas.microsoft.com/office/drawing/2014/main" xmlns="" id="{8B3D2A36-C834-944C-B484-0557693020A6}"/>
              </a:ext>
            </a:extLst>
          </p:cNvPr>
          <p:cNvSpPr/>
          <p:nvPr userDrawn="1"/>
        </p:nvSpPr>
        <p:spPr>
          <a:xfrm>
            <a:off x="22066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13" name="Forme libre 8">
            <a:extLst>
              <a:ext uri="{FF2B5EF4-FFF2-40B4-BE49-F238E27FC236}">
                <a16:creationId xmlns:a16="http://schemas.microsoft.com/office/drawing/2014/main" xmlns="" id="{04E32299-C0AC-0E46-9874-4681EE319FE5}"/>
              </a:ext>
            </a:extLst>
          </p:cNvPr>
          <p:cNvSpPr>
            <a:spLocks/>
          </p:cNvSpPr>
          <p:nvPr userDrawn="1"/>
        </p:nvSpPr>
        <p:spPr bwMode="auto">
          <a:xfrm>
            <a:off x="6189663" y="1787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9">
            <a:extLst>
              <a:ext uri="{FF2B5EF4-FFF2-40B4-BE49-F238E27FC236}">
                <a16:creationId xmlns:a16="http://schemas.microsoft.com/office/drawing/2014/main" xmlns="" id="{CB86CF74-4F4C-F64E-936A-F3F3252F74D1}"/>
              </a:ext>
            </a:extLst>
          </p:cNvPr>
          <p:cNvSpPr>
            <a:spLocks/>
          </p:cNvSpPr>
          <p:nvPr userDrawn="1"/>
        </p:nvSpPr>
        <p:spPr bwMode="auto">
          <a:xfrm>
            <a:off x="6189663" y="27162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5" name="Forme libre 10">
            <a:extLst>
              <a:ext uri="{FF2B5EF4-FFF2-40B4-BE49-F238E27FC236}">
                <a16:creationId xmlns:a16="http://schemas.microsoft.com/office/drawing/2014/main" xmlns="" id="{B875EAA0-4721-CB4D-A35B-37CDBFED00D4}"/>
              </a:ext>
            </a:extLst>
          </p:cNvPr>
          <p:cNvSpPr>
            <a:spLocks/>
          </p:cNvSpPr>
          <p:nvPr userDrawn="1"/>
        </p:nvSpPr>
        <p:spPr bwMode="auto">
          <a:xfrm>
            <a:off x="6189663" y="36449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6" name="Forme libre 11">
            <a:extLst>
              <a:ext uri="{FF2B5EF4-FFF2-40B4-BE49-F238E27FC236}">
                <a16:creationId xmlns:a16="http://schemas.microsoft.com/office/drawing/2014/main" xmlns="" id="{82864287-1380-A64F-A391-FF65C7D04F93}"/>
              </a:ext>
            </a:extLst>
          </p:cNvPr>
          <p:cNvSpPr>
            <a:spLocks/>
          </p:cNvSpPr>
          <p:nvPr userDrawn="1"/>
        </p:nvSpPr>
        <p:spPr bwMode="auto">
          <a:xfrm>
            <a:off x="6189663" y="457358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429491" y="2452256"/>
            <a:ext cx="5084618" cy="1925780"/>
          </a:xfrm>
        </p:spPr>
        <p:txBody>
          <a:bodyPr rtlCol="0">
            <a:noAutofit/>
          </a:bodyPr>
          <a:lstStyle>
            <a:lvl1pPr marL="0" algn="ctr">
              <a:defRPr sz="36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9" name="Espace réservé du texte 4"/>
          <p:cNvSpPr>
            <a:spLocks noGrp="1"/>
          </p:cNvSpPr>
          <p:nvPr>
            <p:ph type="body" sz="quarter" idx="17" hasCustomPrompt="1"/>
          </p:nvPr>
        </p:nvSpPr>
        <p:spPr>
          <a:xfrm>
            <a:off x="6969458" y="263689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p:cNvSpPr>
            <a:spLocks noGrp="1"/>
          </p:cNvSpPr>
          <p:nvPr>
            <p:ph type="body" sz="quarter" idx="18" hasCustomPrompt="1"/>
          </p:nvPr>
        </p:nvSpPr>
        <p:spPr>
          <a:xfrm>
            <a:off x="6969458" y="356442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p:cNvSpPr>
            <a:spLocks noGrp="1"/>
          </p:cNvSpPr>
          <p:nvPr>
            <p:ph type="body" sz="quarter" idx="16" hasCustomPrompt="1"/>
          </p:nvPr>
        </p:nvSpPr>
        <p:spPr>
          <a:xfrm>
            <a:off x="6969458" y="170935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p:cNvSpPr>
            <a:spLocks noGrp="1"/>
          </p:cNvSpPr>
          <p:nvPr>
            <p:ph type="body" sz="quarter" idx="19" hasCustomPrompt="1"/>
          </p:nvPr>
        </p:nvSpPr>
        <p:spPr>
          <a:xfrm>
            <a:off x="6969458" y="449196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12062649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Diapositive de titre de pag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9C5EC5E4-83ED-514F-853E-AB724778CD15}"/>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xmlns="" id="{C0FD9902-EDC6-AD4E-A5CD-9FBCAF7DE62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6" name="Espace réservé du texte 9">
            <a:extLst>
              <a:ext uri="{FF2B5EF4-FFF2-40B4-BE49-F238E27FC236}">
                <a16:creationId xmlns:a16="http://schemas.microsoft.com/office/drawing/2014/main" xmlns="" id="{67DDD03F-8E78-EA4B-A5F1-C9F6D3307B0C}"/>
              </a:ext>
            </a:extLst>
          </p:cNvPr>
          <p:cNvSpPr>
            <a:spLocks noGrp="1"/>
          </p:cNvSpPr>
          <p:nvPr>
            <p:ph type="body" sz="quarter" idx="10" hasCustomPrompt="1"/>
          </p:nvPr>
        </p:nvSpPr>
        <p:spPr>
          <a:xfrm>
            <a:off x="1073623" y="1874520"/>
            <a:ext cx="10008361"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69137444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positive de titre de pag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B11CB33-1443-DA46-9095-750894B820AA}"/>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a:extLst>
              <a:ext uri="{FF2B5EF4-FFF2-40B4-BE49-F238E27FC236}">
                <a16:creationId xmlns:a16="http://schemas.microsoft.com/office/drawing/2014/main" xmlns="" id="{EBFA4A0F-E771-C44B-8EF4-6CEFA69A8636}"/>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2" name="Espace réservé du texte 9">
            <a:extLst>
              <a:ext uri="{FF2B5EF4-FFF2-40B4-BE49-F238E27FC236}">
                <a16:creationId xmlns:a16="http://schemas.microsoft.com/office/drawing/2014/main" xmlns="" id="{6DBDA52E-DB09-F640-94B1-63297BC08DA1}"/>
              </a:ext>
            </a:extLst>
          </p:cNvPr>
          <p:cNvSpPr>
            <a:spLocks noGrp="1"/>
          </p:cNvSpPr>
          <p:nvPr>
            <p:ph type="body" sz="quarter" idx="10" hasCustomPrompt="1"/>
          </p:nvPr>
        </p:nvSpPr>
        <p:spPr>
          <a:xfrm>
            <a:off x="1073623" y="187452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13" name="Espace réservé du texte 9">
            <a:extLst>
              <a:ext uri="{FF2B5EF4-FFF2-40B4-BE49-F238E27FC236}">
                <a16:creationId xmlns:a16="http://schemas.microsoft.com/office/drawing/2014/main" xmlns="" id="{EA88D9A0-D97F-B34B-A821-D51EEB1F017E}"/>
              </a:ext>
            </a:extLst>
          </p:cNvPr>
          <p:cNvSpPr>
            <a:spLocks noGrp="1"/>
          </p:cNvSpPr>
          <p:nvPr>
            <p:ph type="body" sz="quarter" idx="11" hasCustomPrompt="1"/>
          </p:nvPr>
        </p:nvSpPr>
        <p:spPr>
          <a:xfrm>
            <a:off x="1073623" y="405765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241237911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iapositive de titre de page 3">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1F370304-2217-994C-AAB1-D32CE625EDA7}"/>
              </a:ext>
            </a:extLst>
          </p:cNvPr>
          <p:cNvSpPr/>
          <p:nvPr userDrawn="1"/>
        </p:nvSpPr>
        <p:spPr>
          <a:xfrm>
            <a:off x="542925" y="366523"/>
            <a:ext cx="111252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6" name="Titre 1">
            <a:extLst>
              <a:ext uri="{FF2B5EF4-FFF2-40B4-BE49-F238E27FC236}">
                <a16:creationId xmlns:a16="http://schemas.microsoft.com/office/drawing/2014/main" xmlns="" id="{DE9BDE16-B340-7542-9280-7D4837E5A41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7" name="Espace réservé du texte 9">
            <a:extLst>
              <a:ext uri="{FF2B5EF4-FFF2-40B4-BE49-F238E27FC236}">
                <a16:creationId xmlns:a16="http://schemas.microsoft.com/office/drawing/2014/main" xmlns="" id="{F3504CB2-C36C-4847-80A6-049FBE75C570}"/>
              </a:ext>
            </a:extLst>
          </p:cNvPr>
          <p:cNvSpPr>
            <a:spLocks noGrp="1"/>
          </p:cNvSpPr>
          <p:nvPr>
            <p:ph type="body" sz="quarter" idx="10" hasCustomPrompt="1"/>
          </p:nvPr>
        </p:nvSpPr>
        <p:spPr>
          <a:xfrm>
            <a:off x="1073623"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8" name="Espace réservé du texte 9">
            <a:extLst>
              <a:ext uri="{FF2B5EF4-FFF2-40B4-BE49-F238E27FC236}">
                <a16:creationId xmlns:a16="http://schemas.microsoft.com/office/drawing/2014/main" xmlns="" id="{4765BE69-5D34-4B4C-B9F0-4645314AC87E}"/>
              </a:ext>
            </a:extLst>
          </p:cNvPr>
          <p:cNvSpPr>
            <a:spLocks noGrp="1"/>
          </p:cNvSpPr>
          <p:nvPr>
            <p:ph type="body" sz="quarter" idx="11" hasCustomPrompt="1"/>
          </p:nvPr>
        </p:nvSpPr>
        <p:spPr>
          <a:xfrm>
            <a:off x="6226139"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8650274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Diapositive de titre de page 4">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CA356540-5534-654B-8100-E89AC29DF686}"/>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790507" y="490967"/>
            <a:ext cx="10540101" cy="1211047"/>
          </a:xfrm>
        </p:spPr>
        <p:txBody>
          <a:bodyPr rtlCol="0">
            <a:noAutofit/>
          </a:bodyPr>
          <a:lstStyle>
            <a:lvl1pPr marL="0" algn="ctr">
              <a:defRPr sz="57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896643" y="2160676"/>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4" name="Espace réservé du texte 9"/>
          <p:cNvSpPr>
            <a:spLocks noGrp="1"/>
          </p:cNvSpPr>
          <p:nvPr>
            <p:ph type="body" sz="quarter" idx="22" hasCustomPrompt="1"/>
          </p:nvPr>
        </p:nvSpPr>
        <p:spPr>
          <a:xfrm>
            <a:off x="1896643" y="3557015"/>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5" name="Espace réservé du texte 9"/>
          <p:cNvSpPr>
            <a:spLocks noGrp="1"/>
          </p:cNvSpPr>
          <p:nvPr>
            <p:ph type="body" sz="quarter" idx="23" hasCustomPrompt="1"/>
          </p:nvPr>
        </p:nvSpPr>
        <p:spPr>
          <a:xfrm>
            <a:off x="1896643" y="4953354"/>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6" name="Forme libre 7">
            <a:extLst>
              <a:ext uri="{FF2B5EF4-FFF2-40B4-BE49-F238E27FC236}">
                <a16:creationId xmlns:a16="http://schemas.microsoft.com/office/drawing/2014/main" xmlns="" id="{A1AD5348-F4C4-F94E-ABD5-6F64F7656FB3}"/>
              </a:ext>
            </a:extLst>
          </p:cNvPr>
          <p:cNvSpPr>
            <a:spLocks/>
          </p:cNvSpPr>
          <p:nvPr userDrawn="1"/>
        </p:nvSpPr>
        <p:spPr bwMode="auto">
          <a:xfrm>
            <a:off x="790507" y="22469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7" name="Forme libre 7">
            <a:extLst>
              <a:ext uri="{FF2B5EF4-FFF2-40B4-BE49-F238E27FC236}">
                <a16:creationId xmlns:a16="http://schemas.microsoft.com/office/drawing/2014/main" xmlns="" id="{E0905B88-AC32-004B-897C-CF7D836D9CCF}"/>
              </a:ext>
            </a:extLst>
          </p:cNvPr>
          <p:cNvSpPr>
            <a:spLocks/>
          </p:cNvSpPr>
          <p:nvPr userDrawn="1"/>
        </p:nvSpPr>
        <p:spPr bwMode="auto">
          <a:xfrm>
            <a:off x="797132" y="5116062"/>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8" name="Forme libre 7">
            <a:extLst>
              <a:ext uri="{FF2B5EF4-FFF2-40B4-BE49-F238E27FC236}">
                <a16:creationId xmlns:a16="http://schemas.microsoft.com/office/drawing/2014/main" xmlns="" id="{CFB5491F-FDF0-8A4C-802D-FADA00F43A22}"/>
              </a:ext>
            </a:extLst>
          </p:cNvPr>
          <p:cNvSpPr>
            <a:spLocks/>
          </p:cNvSpPr>
          <p:nvPr userDrawn="1"/>
        </p:nvSpPr>
        <p:spPr bwMode="auto">
          <a:xfrm>
            <a:off x="790508" y="37444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779934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iapositive de titre de page 5">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C69D417-F18D-6C49-B969-D6C8144C4C1B}"/>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202019" y="713340"/>
            <a:ext cx="5485464" cy="1105077"/>
          </a:xfrm>
        </p:spPr>
        <p:txBody>
          <a:bodyPr rtlCol="0">
            <a:noAutofit/>
          </a:bodyPr>
          <a:lstStyle>
            <a:lvl1pPr marL="0" algn="l">
              <a:defRPr sz="33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202019" y="1818417"/>
            <a:ext cx="5485464" cy="4413325"/>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8" name="Ovale 7">
            <a:extLst>
              <a:ext uri="{FF2B5EF4-FFF2-40B4-BE49-F238E27FC236}">
                <a16:creationId xmlns:a16="http://schemas.microsoft.com/office/drawing/2014/main" xmlns="" id="{6C16F715-A360-0847-860D-808D2F0BB9C8}"/>
              </a:ext>
            </a:extLst>
          </p:cNvPr>
          <p:cNvSpPr/>
          <p:nvPr userDrawn="1"/>
        </p:nvSpPr>
        <p:spPr>
          <a:xfrm>
            <a:off x="326679" y="713340"/>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Titre 1">
            <a:extLst>
              <a:ext uri="{FF2B5EF4-FFF2-40B4-BE49-F238E27FC236}">
                <a16:creationId xmlns:a16="http://schemas.microsoft.com/office/drawing/2014/main" xmlns="" id="{07878E07-08CD-9647-8B49-DC09266F23AF}"/>
              </a:ext>
            </a:extLst>
          </p:cNvPr>
          <p:cNvSpPr txBox="1">
            <a:spLocks/>
          </p:cNvSpPr>
          <p:nvPr userDrawn="1"/>
        </p:nvSpPr>
        <p:spPr bwMode="auto">
          <a:xfrm>
            <a:off x="535507" y="2465508"/>
            <a:ext cx="5084618" cy="1925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marL="0" algn="ctr" rtl="0" eaLnBrk="0" fontAlgn="base" hangingPunct="0">
              <a:lnSpc>
                <a:spcPct val="90000"/>
              </a:lnSpc>
              <a:spcBef>
                <a:spcPct val="0"/>
              </a:spcBef>
              <a:spcAft>
                <a:spcPct val="0"/>
              </a:spcAft>
              <a:defRPr sz="3600" b="0"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rtl="0"/>
            <a:r>
              <a:rPr lang="fr-FR">
                <a:latin typeface="+mj-lt"/>
              </a:rPr>
              <a:t>Modifiez le style du titre</a:t>
            </a:r>
            <a:endParaRPr lang="fr-FR" dirty="0">
              <a:latin typeface="+mj-lt"/>
            </a:endParaRPr>
          </a:p>
        </p:txBody>
      </p:sp>
    </p:spTree>
    <p:extLst>
      <p:ext uri="{BB962C8B-B14F-4D97-AF65-F5344CB8AC3E}">
        <p14:creationId xmlns:p14="http://schemas.microsoft.com/office/powerpoint/2010/main" val="155629016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apositive de titre de page 6">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20571ED9-AE3B-4846-93C5-82E9047AAD9C}"/>
              </a:ext>
            </a:extLst>
          </p:cNvPr>
          <p:cNvSpPr/>
          <p:nvPr userDrawn="1"/>
        </p:nvSpPr>
        <p:spPr>
          <a:xfrm>
            <a:off x="-1588" y="1815548"/>
            <a:ext cx="12193588" cy="504245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6" name="Espace réservé du texte 9"/>
          <p:cNvSpPr>
            <a:spLocks noGrp="1"/>
          </p:cNvSpPr>
          <p:nvPr>
            <p:ph type="body" sz="quarter" idx="10" hasCustomPrompt="1"/>
          </p:nvPr>
        </p:nvSpPr>
        <p:spPr>
          <a:xfrm>
            <a:off x="508001"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7" name="Espace réservé du texte 9"/>
          <p:cNvSpPr>
            <a:spLocks noGrp="1"/>
          </p:cNvSpPr>
          <p:nvPr>
            <p:ph type="body" sz="quarter" idx="11" hasCustomPrompt="1"/>
          </p:nvPr>
        </p:nvSpPr>
        <p:spPr>
          <a:xfrm>
            <a:off x="6298444"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66163145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apositive de titre de page 7">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4D31E013-B41B-984B-AD43-2B7B2B37EFA3}"/>
              </a:ext>
            </a:extLst>
          </p:cNvPr>
          <p:cNvSpPr/>
          <p:nvPr userDrawn="1"/>
        </p:nvSpPr>
        <p:spPr>
          <a:xfrm>
            <a:off x="-1588" y="4744278"/>
            <a:ext cx="12193588" cy="1828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928049" y="4839032"/>
            <a:ext cx="10463284" cy="639934"/>
          </a:xfrm>
        </p:spPr>
        <p:txBody>
          <a:bodyPr rtlCol="0">
            <a:noAutofit/>
          </a:bodyPr>
          <a:lstStyle>
            <a:lvl1pPr marL="0" algn="l">
              <a:defRPr sz="2800" b="0">
                <a:solidFill>
                  <a:srgbClr val="FFFFFF"/>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928049" y="5478966"/>
            <a:ext cx="10463284" cy="994992"/>
          </a:xfrm>
        </p:spPr>
        <p:txBody>
          <a:bodyPr spcCol="182880" rtlCol="0">
            <a:normAutofit/>
          </a:bodyPr>
          <a:lstStyle>
            <a:lvl1pPr marL="0" indent="0">
              <a:lnSpc>
                <a:spcPct val="100000"/>
              </a:lnSpc>
              <a:buFontTx/>
              <a:buNone/>
              <a:defRPr sz="1500" b="1">
                <a:solidFill>
                  <a:schemeClr val="bg1"/>
                </a:solidFill>
                <a:latin typeface="+mn-lt"/>
                <a:cs typeface="Arial" panose="020B0604020202020204" pitchFamily="34" charset="0"/>
              </a:defRPr>
            </a:lvl1pPr>
            <a:lvl2pPr marL="457200" indent="0">
              <a:lnSpc>
                <a:spcPct val="100000"/>
              </a:lnSpc>
              <a:buFontTx/>
              <a:buNone/>
              <a:defRPr sz="1500" b="1">
                <a:solidFill>
                  <a:schemeClr val="bg1"/>
                </a:solidFill>
                <a:latin typeface="+mn-lt"/>
                <a:cs typeface="Arial" panose="020B0604020202020204" pitchFamily="34" charset="0"/>
              </a:defRPr>
            </a:lvl2pPr>
            <a:lvl3pPr marL="914400" indent="0">
              <a:lnSpc>
                <a:spcPct val="100000"/>
              </a:lnSpc>
              <a:buFontTx/>
              <a:buNone/>
              <a:defRPr sz="1500" b="1">
                <a:solidFill>
                  <a:schemeClr val="bg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95527549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iapositive de titre de page 8">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C1DF5F82-5C78-6D40-AB3C-3D65963A304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xmlns="" id="{7B951C82-72DF-2A49-B5A3-EC29A7C9E0CD}"/>
              </a:ext>
            </a:extLst>
          </p:cNvPr>
          <p:cNvSpPr/>
          <p:nvPr userDrawn="1"/>
        </p:nvSpPr>
        <p:spPr>
          <a:xfrm>
            <a:off x="508000" y="395288"/>
            <a:ext cx="11125200" cy="1490662"/>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17" name="Titre 1"/>
          <p:cNvSpPr>
            <a:spLocks noGrp="1"/>
          </p:cNvSpPr>
          <p:nvPr>
            <p:ph type="ctrTitle"/>
          </p:nvPr>
        </p:nvSpPr>
        <p:spPr>
          <a:xfrm>
            <a:off x="838958" y="498158"/>
            <a:ext cx="10463284" cy="639934"/>
          </a:xfrm>
        </p:spPr>
        <p:txBody>
          <a:bodyPr rtlCol="0">
            <a:noAutofit/>
          </a:bodyPr>
          <a:lstStyle>
            <a:lvl1pPr marL="0" algn="l">
              <a:defRPr sz="36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8" name="Espace réservé du texte 9"/>
          <p:cNvSpPr>
            <a:spLocks noGrp="1"/>
          </p:cNvSpPr>
          <p:nvPr>
            <p:ph type="body" sz="quarter" idx="10" hasCustomPrompt="1"/>
          </p:nvPr>
        </p:nvSpPr>
        <p:spPr>
          <a:xfrm>
            <a:off x="838958" y="1325880"/>
            <a:ext cx="10463284" cy="560070"/>
          </a:xfrm>
        </p:spPr>
        <p:txBody>
          <a:bodyPr spcCol="182880" rtlCol="0">
            <a:normAutofit/>
          </a:bodyPr>
          <a:lstStyle>
            <a:lvl1pPr marL="0" indent="0">
              <a:lnSpc>
                <a:spcPct val="100000"/>
              </a:lnSpc>
              <a:buFontTx/>
              <a:buNone/>
              <a:defRPr sz="1500" b="1">
                <a:solidFill>
                  <a:schemeClr val="tx1"/>
                </a:solidFill>
                <a:latin typeface="+mn-lt"/>
                <a:cs typeface="Arial" panose="020B0604020202020204" pitchFamily="34" charset="0"/>
              </a:defRPr>
            </a:lvl1pPr>
            <a:lvl2pPr marL="457200" indent="0">
              <a:lnSpc>
                <a:spcPct val="100000"/>
              </a:lnSpc>
              <a:buFontTx/>
              <a:buNone/>
              <a:defRPr sz="1300" b="1">
                <a:solidFill>
                  <a:schemeClr val="tx1"/>
                </a:solidFill>
                <a:latin typeface="+mn-lt"/>
                <a:cs typeface="Arial" panose="020B0604020202020204" pitchFamily="34" charset="0"/>
              </a:defRPr>
            </a:lvl2pPr>
            <a:lvl3pPr marL="914400" indent="0">
              <a:lnSpc>
                <a:spcPct val="100000"/>
              </a:lnSpc>
              <a:buFontTx/>
              <a:buNone/>
              <a:defRPr sz="1300" b="1">
                <a:solidFill>
                  <a:schemeClr val="tx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a:t>
            </a:r>
            <a:endParaRPr lang="fr-FR" dirty="0"/>
          </a:p>
        </p:txBody>
      </p:sp>
      <p:sp>
        <p:nvSpPr>
          <p:cNvPr id="14" name="Espace réservé du texte 9">
            <a:extLst>
              <a:ext uri="{FF2B5EF4-FFF2-40B4-BE49-F238E27FC236}">
                <a16:creationId xmlns:a16="http://schemas.microsoft.com/office/drawing/2014/main" xmlns="" id="{09FB5047-670B-204B-9026-3840CD2AE388}"/>
              </a:ext>
            </a:extLst>
          </p:cNvPr>
          <p:cNvSpPr>
            <a:spLocks noGrp="1"/>
          </p:cNvSpPr>
          <p:nvPr>
            <p:ph type="body" sz="quarter" idx="11" hasCustomPrompt="1"/>
          </p:nvPr>
        </p:nvSpPr>
        <p:spPr>
          <a:xfrm>
            <a:off x="508000" y="2281238"/>
            <a:ext cx="11125200" cy="4344849"/>
          </a:xfrm>
        </p:spPr>
        <p:txBody>
          <a:bodyPr numCol="3"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400" b="1">
                <a:solidFill>
                  <a:schemeClr val="bg1"/>
                </a:solidFill>
                <a:latin typeface="+mn-lt"/>
                <a:cs typeface="Arial" panose="020B0604020202020204" pitchFamily="34" charset="0"/>
              </a:defRPr>
            </a:lvl4pPr>
            <a:lvl5pPr marL="1828800" indent="0">
              <a:lnSpc>
                <a:spcPct val="100000"/>
              </a:lnSpc>
              <a:buFontTx/>
              <a:buNone/>
              <a:defRPr sz="14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70952941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Diapositive de titre de page 9">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xmlns="" id="{CBB01454-0EF0-ED43-8FC4-DDF0AE387FE9}"/>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8000" y="383385"/>
            <a:ext cx="11190288" cy="1244600"/>
          </a:xfrm>
          <a:prstGeom prst="rect">
            <a:avLst/>
          </a:prstGeom>
        </p:spPr>
      </p:pic>
      <p:sp>
        <p:nvSpPr>
          <p:cNvPr id="12" name="Rectangle 11">
            <a:extLst>
              <a:ext uri="{FF2B5EF4-FFF2-40B4-BE49-F238E27FC236}">
                <a16:creationId xmlns:a16="http://schemas.microsoft.com/office/drawing/2014/main" xmlns="" id="{829EE19E-03B3-3244-A564-A13444E9B068}"/>
              </a:ext>
            </a:extLst>
          </p:cNvPr>
          <p:cNvSpPr/>
          <p:nvPr userDrawn="1"/>
        </p:nvSpPr>
        <p:spPr>
          <a:xfrm>
            <a:off x="508000" y="383385"/>
            <a:ext cx="11190288" cy="12446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a16="http://schemas.microsoft.com/office/drawing/2014/main" xmlns="" id="{684D7908-4F41-DB49-A512-6EC3A76D51FA}"/>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508000" y="1828422"/>
            <a:ext cx="11190288" cy="4749800"/>
          </a:xfrm>
          <a:prstGeom prst="rect">
            <a:avLst/>
          </a:prstGeom>
        </p:spPr>
      </p:pic>
      <p:sp>
        <p:nvSpPr>
          <p:cNvPr id="9" name="Rectangle 8">
            <a:extLst>
              <a:ext uri="{FF2B5EF4-FFF2-40B4-BE49-F238E27FC236}">
                <a16:creationId xmlns:a16="http://schemas.microsoft.com/office/drawing/2014/main" xmlns="" id="{B7F8FC67-3458-454E-BB5F-7817F383506A}"/>
              </a:ext>
            </a:extLst>
          </p:cNvPr>
          <p:cNvSpPr/>
          <p:nvPr userDrawn="1"/>
        </p:nvSpPr>
        <p:spPr>
          <a:xfrm>
            <a:off x="508000" y="1828422"/>
            <a:ext cx="11190288" cy="4749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014249"/>
            <a:ext cx="4716817"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014249"/>
            <a:ext cx="4874524"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44047987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Diapositive de titre de page 10">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C8F3F5FF-ADC8-E741-9DB1-F1231DA3E319}"/>
              </a:ext>
            </a:extLst>
          </p:cNvPr>
          <p:cNvSpPr/>
          <p:nvPr userDrawn="1"/>
        </p:nvSpPr>
        <p:spPr>
          <a:xfrm>
            <a:off x="1" y="377209"/>
            <a:ext cx="12192000" cy="138927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xmlns="" id="{43BACA43-6442-844D-A783-F674F6A846F3}"/>
              </a:ext>
            </a:extLst>
          </p:cNvPr>
          <p:cNvSpPr/>
          <p:nvPr userDrawn="1"/>
        </p:nvSpPr>
        <p:spPr>
          <a:xfrm>
            <a:off x="508000" y="2162175"/>
            <a:ext cx="11125200" cy="430688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86013"/>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415654"/>
            <a:ext cx="4716817"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415654"/>
            <a:ext cx="4874524"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37775361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ption de cycle/traitement 1">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xmlns="" id="{8D5A83B2-B368-0B40-A418-5F9BD277AA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5746"/>
          <a:stretch/>
        </p:blipFill>
        <p:spPr>
          <a:xfrm>
            <a:off x="0" y="1105397"/>
            <a:ext cx="12892558" cy="5752603"/>
          </a:xfrm>
          <a:prstGeom prst="rect">
            <a:avLst/>
          </a:prstGeom>
        </p:spPr>
      </p:pic>
      <p:sp>
        <p:nvSpPr>
          <p:cNvPr id="8" name="Ovale 7">
            <a:extLst>
              <a:ext uri="{FF2B5EF4-FFF2-40B4-BE49-F238E27FC236}">
                <a16:creationId xmlns:a16="http://schemas.microsoft.com/office/drawing/2014/main" xmlns="" id="{3F211676-FA4B-9041-A1CD-960DCA3377DC}"/>
              </a:ext>
            </a:extLst>
          </p:cNvPr>
          <p:cNvSpPr/>
          <p:nvPr userDrawn="1"/>
        </p:nvSpPr>
        <p:spPr>
          <a:xfrm>
            <a:off x="4683989" y="1341347"/>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33400" y="187294"/>
            <a:ext cx="11125200" cy="899190"/>
          </a:xfrm>
        </p:spPr>
        <p:txBody>
          <a:bodyPr rtlCol="0">
            <a:noAutofit/>
          </a:bodyPr>
          <a:lstStyle>
            <a:lvl1pPr marL="0" algn="ctr">
              <a:defRPr sz="52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4865148" y="2058296"/>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1" name="Ovale 30">
            <a:extLst>
              <a:ext uri="{FF2B5EF4-FFF2-40B4-BE49-F238E27FC236}">
                <a16:creationId xmlns:a16="http://schemas.microsoft.com/office/drawing/2014/main" xmlns="" id="{178544B6-2101-744E-835F-174F541F2D2B}"/>
              </a:ext>
            </a:extLst>
          </p:cNvPr>
          <p:cNvSpPr/>
          <p:nvPr userDrawn="1"/>
        </p:nvSpPr>
        <p:spPr>
          <a:xfrm>
            <a:off x="6797522"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35" name="Espace réservé du texte 4">
            <a:extLst>
              <a:ext uri="{FF2B5EF4-FFF2-40B4-BE49-F238E27FC236}">
                <a16:creationId xmlns:a16="http://schemas.microsoft.com/office/drawing/2014/main" xmlns="" id="{97005381-244B-DC45-9BF9-126B17A9581F}"/>
              </a:ext>
            </a:extLst>
          </p:cNvPr>
          <p:cNvSpPr>
            <a:spLocks noGrp="1"/>
          </p:cNvSpPr>
          <p:nvPr>
            <p:ph type="body" sz="quarter" idx="17" hasCustomPrompt="1"/>
          </p:nvPr>
        </p:nvSpPr>
        <p:spPr>
          <a:xfrm>
            <a:off x="6979118"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a16="http://schemas.microsoft.com/office/drawing/2014/main" xmlns="" id="{6357D1C3-09E4-A844-8278-E6598936708A}"/>
              </a:ext>
            </a:extLst>
          </p:cNvPr>
          <p:cNvSpPr/>
          <p:nvPr userDrawn="1"/>
        </p:nvSpPr>
        <p:spPr>
          <a:xfrm>
            <a:off x="2695658"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40" name="Espace réservé du texte 4">
            <a:extLst>
              <a:ext uri="{FF2B5EF4-FFF2-40B4-BE49-F238E27FC236}">
                <a16:creationId xmlns:a16="http://schemas.microsoft.com/office/drawing/2014/main" xmlns="" id="{C09C843D-49F7-0840-8A34-82843E1E67DB}"/>
              </a:ext>
            </a:extLst>
          </p:cNvPr>
          <p:cNvSpPr>
            <a:spLocks noGrp="1"/>
          </p:cNvSpPr>
          <p:nvPr>
            <p:ph type="body" sz="quarter" idx="18" hasCustomPrompt="1"/>
          </p:nvPr>
        </p:nvSpPr>
        <p:spPr>
          <a:xfrm>
            <a:off x="2877254"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 name="Flèche à angle droit 4">
            <a:extLst>
              <a:ext uri="{FF2B5EF4-FFF2-40B4-BE49-F238E27FC236}">
                <a16:creationId xmlns:a16="http://schemas.microsoft.com/office/drawing/2014/main" xmlns="" id="{7C42AE4F-27C7-CB45-8089-3333B75812F1}"/>
              </a:ext>
            </a:extLst>
          </p:cNvPr>
          <p:cNvSpPr/>
          <p:nvPr userDrawn="1"/>
        </p:nvSpPr>
        <p:spPr>
          <a:xfrm rot="5400000" flipH="1">
            <a:off x="3543096" y="2552325"/>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1" name="Flèche à angle droit 40">
            <a:extLst>
              <a:ext uri="{FF2B5EF4-FFF2-40B4-BE49-F238E27FC236}">
                <a16:creationId xmlns:a16="http://schemas.microsoft.com/office/drawing/2014/main" xmlns="" id="{65F4C381-0E10-AB4F-AF60-5163B074CD4D}"/>
              </a:ext>
            </a:extLst>
          </p:cNvPr>
          <p:cNvSpPr/>
          <p:nvPr userDrawn="1"/>
        </p:nvSpPr>
        <p:spPr>
          <a:xfrm rot="16200000" flipH="1">
            <a:off x="5886995" y="5785776"/>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2" name="Flèche à angle droit 41">
            <a:extLst>
              <a:ext uri="{FF2B5EF4-FFF2-40B4-BE49-F238E27FC236}">
                <a16:creationId xmlns:a16="http://schemas.microsoft.com/office/drawing/2014/main" xmlns="" id="{5C84F4BD-51E1-8246-8852-8BA7E226732A}"/>
              </a:ext>
            </a:extLst>
          </p:cNvPr>
          <p:cNvSpPr/>
          <p:nvPr userDrawn="1"/>
        </p:nvSpPr>
        <p:spPr>
          <a:xfrm rot="10800000" flipH="1">
            <a:off x="8122182" y="2698404"/>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grpSp>
        <p:nvGrpSpPr>
          <p:cNvPr id="3" name="Groupe 2">
            <a:extLst>
              <a:ext uri="{FF2B5EF4-FFF2-40B4-BE49-F238E27FC236}">
                <a16:creationId xmlns:a16="http://schemas.microsoft.com/office/drawing/2014/main" xmlns="" id="{313D01B5-0B7D-8E46-8321-BD7B64948062}"/>
              </a:ext>
            </a:extLst>
          </p:cNvPr>
          <p:cNvGrpSpPr/>
          <p:nvPr userDrawn="1"/>
        </p:nvGrpSpPr>
        <p:grpSpPr>
          <a:xfrm>
            <a:off x="5850778" y="3507604"/>
            <a:ext cx="480391" cy="134938"/>
            <a:chOff x="5888659" y="3441700"/>
            <a:chExt cx="480391" cy="134938"/>
          </a:xfrm>
        </p:grpSpPr>
        <p:sp>
          <p:nvSpPr>
            <p:cNvPr id="9" name="Ovale 8">
              <a:extLst>
                <a:ext uri="{FF2B5EF4-FFF2-40B4-BE49-F238E27FC236}">
                  <a16:creationId xmlns:a16="http://schemas.microsoft.com/office/drawing/2014/main" xmlns="" id="{1BB957DD-57EF-3645-AC81-D688F5E9A952}"/>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Ovale 10">
              <a:extLst>
                <a:ext uri="{FF2B5EF4-FFF2-40B4-BE49-F238E27FC236}">
                  <a16:creationId xmlns:a16="http://schemas.microsoft.com/office/drawing/2014/main" xmlns="" id="{A8CBBAEA-8418-EC4D-8B49-B19FEE94429E}"/>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Ovale 21">
              <a:extLst>
                <a:ext uri="{FF2B5EF4-FFF2-40B4-BE49-F238E27FC236}">
                  <a16:creationId xmlns:a16="http://schemas.microsoft.com/office/drawing/2014/main" xmlns="" id="{3DAC8E92-114B-A74E-AF32-B30E816D7201}"/>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4" name="Groupe 23">
            <a:extLst>
              <a:ext uri="{FF2B5EF4-FFF2-40B4-BE49-F238E27FC236}">
                <a16:creationId xmlns:a16="http://schemas.microsoft.com/office/drawing/2014/main" xmlns="" id="{1EFA2363-C6CD-C948-B67D-C716CB9BC11B}"/>
              </a:ext>
            </a:extLst>
          </p:cNvPr>
          <p:cNvGrpSpPr/>
          <p:nvPr userDrawn="1"/>
        </p:nvGrpSpPr>
        <p:grpSpPr>
          <a:xfrm>
            <a:off x="3862447" y="5986132"/>
            <a:ext cx="480391" cy="134938"/>
            <a:chOff x="5888659" y="3441700"/>
            <a:chExt cx="480391" cy="134938"/>
          </a:xfrm>
        </p:grpSpPr>
        <p:sp>
          <p:nvSpPr>
            <p:cNvPr id="25" name="Ovale 24">
              <a:extLst>
                <a:ext uri="{FF2B5EF4-FFF2-40B4-BE49-F238E27FC236}">
                  <a16:creationId xmlns:a16="http://schemas.microsoft.com/office/drawing/2014/main" xmlns="" id="{D6A33278-33DB-294A-9D29-8CA55703E413}"/>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6" name="Ovale 25">
              <a:extLst>
                <a:ext uri="{FF2B5EF4-FFF2-40B4-BE49-F238E27FC236}">
                  <a16:creationId xmlns:a16="http://schemas.microsoft.com/office/drawing/2014/main" xmlns="" id="{96CCED25-4B9C-A846-88FF-A3DAD428E54D}"/>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a16="http://schemas.microsoft.com/office/drawing/2014/main" xmlns="" id="{50C21DF1-10B1-CF49-81EA-733CF27F45C2}"/>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8" name="Groupe 27">
            <a:extLst>
              <a:ext uri="{FF2B5EF4-FFF2-40B4-BE49-F238E27FC236}">
                <a16:creationId xmlns:a16="http://schemas.microsoft.com/office/drawing/2014/main" xmlns="" id="{F3B40EC5-5E19-B34C-B4CF-C42A1AC1186A}"/>
              </a:ext>
            </a:extLst>
          </p:cNvPr>
          <p:cNvGrpSpPr/>
          <p:nvPr userDrawn="1"/>
        </p:nvGrpSpPr>
        <p:grpSpPr>
          <a:xfrm>
            <a:off x="7964311" y="5986132"/>
            <a:ext cx="480391" cy="134938"/>
            <a:chOff x="5888659" y="3441700"/>
            <a:chExt cx="480391" cy="134938"/>
          </a:xfrm>
        </p:grpSpPr>
        <p:sp>
          <p:nvSpPr>
            <p:cNvPr id="29" name="Ovale 28">
              <a:extLst>
                <a:ext uri="{FF2B5EF4-FFF2-40B4-BE49-F238E27FC236}">
                  <a16:creationId xmlns:a16="http://schemas.microsoft.com/office/drawing/2014/main" xmlns="" id="{001502CE-1988-8047-9CD1-BFBC4457C00B}"/>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30" name="Ovale 29">
              <a:extLst>
                <a:ext uri="{FF2B5EF4-FFF2-40B4-BE49-F238E27FC236}">
                  <a16:creationId xmlns:a16="http://schemas.microsoft.com/office/drawing/2014/main" xmlns="" id="{9D35D92F-6265-F746-B463-BA32A94307BB}"/>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43" name="Ovale 42">
              <a:extLst>
                <a:ext uri="{FF2B5EF4-FFF2-40B4-BE49-F238E27FC236}">
                  <a16:creationId xmlns:a16="http://schemas.microsoft.com/office/drawing/2014/main" xmlns="" id="{EF6CC73E-2080-3F4C-9152-0411336792C5}"/>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85400581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1" grpId="0" animBg="1"/>
      <p:bldP spid="36"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8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xmlns="" id="{3D856B2B-578E-5744-BC86-72C6E0CDE008}"/>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xmlns="" id="{D8B24191-1F6B-E34A-BF32-8BDC797C5DCF}"/>
              </a:ext>
            </a:extLst>
          </p:cNvPr>
          <p:cNvSpPr/>
          <p:nvPr userDrawn="1"/>
        </p:nvSpPr>
        <p:spPr>
          <a:xfrm>
            <a:off x="508000"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xmlns="" id="{42AF578D-49C5-6541-BFD4-97DE1E3F01F6}"/>
              </a:ext>
            </a:extLst>
          </p:cNvPr>
          <p:cNvSpPr/>
          <p:nvPr userDrawn="1"/>
        </p:nvSpPr>
        <p:spPr>
          <a:xfrm>
            <a:off x="4389886"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xmlns="" id="{FF82F957-D9E9-B74C-A1D2-5E8B04D09658}"/>
              </a:ext>
            </a:extLst>
          </p:cNvPr>
          <p:cNvSpPr/>
          <p:nvPr userDrawn="1"/>
        </p:nvSpPr>
        <p:spPr>
          <a:xfrm>
            <a:off x="507999" y="2070195"/>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7" name="Rectangle 26">
            <a:extLst>
              <a:ext uri="{FF2B5EF4-FFF2-40B4-BE49-F238E27FC236}">
                <a16:creationId xmlns:a16="http://schemas.microsoft.com/office/drawing/2014/main" xmlns="" id="{A5DE6B86-7B9E-1049-9DC7-40F2A18FEBE1}"/>
              </a:ext>
            </a:extLst>
          </p:cNvPr>
          <p:cNvSpPr/>
          <p:nvPr userDrawn="1"/>
        </p:nvSpPr>
        <p:spPr>
          <a:xfrm>
            <a:off x="436626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xmlns="" id="{38284D0E-9C8D-014C-BAB0-E537B337F35B}"/>
              </a:ext>
            </a:extLst>
          </p:cNvPr>
          <p:cNvSpPr/>
          <p:nvPr userDrawn="1"/>
        </p:nvSpPr>
        <p:spPr>
          <a:xfrm>
            <a:off x="819505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xmlns="" id="{A533F0CE-36C5-FA4B-9BED-B9B707F8BFFD}"/>
              </a:ext>
            </a:extLst>
          </p:cNvPr>
          <p:cNvSpPr/>
          <p:nvPr userDrawn="1"/>
        </p:nvSpPr>
        <p:spPr>
          <a:xfrm>
            <a:off x="8180199" y="4411552"/>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7" name="Espace réservé du texte 4"/>
          <p:cNvSpPr>
            <a:spLocks noGrp="1"/>
          </p:cNvSpPr>
          <p:nvPr>
            <p:ph type="body" sz="quarter" idx="16" hasCustomPrompt="1"/>
          </p:nvPr>
        </p:nvSpPr>
        <p:spPr>
          <a:xfrm>
            <a:off x="539576" y="20727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8" name="Espace réservé du texte 4"/>
          <p:cNvSpPr>
            <a:spLocks noGrp="1"/>
          </p:cNvSpPr>
          <p:nvPr>
            <p:ph type="body" sz="quarter" idx="17" hasCustomPrompt="1"/>
          </p:nvPr>
        </p:nvSpPr>
        <p:spPr>
          <a:xfrm>
            <a:off x="4428245" y="2092637"/>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p:cNvSpPr>
            <a:spLocks noGrp="1"/>
          </p:cNvSpPr>
          <p:nvPr>
            <p:ph type="body" sz="quarter" idx="18" hasCustomPrompt="1"/>
          </p:nvPr>
        </p:nvSpPr>
        <p:spPr>
          <a:xfrm>
            <a:off x="8256915" y="2105319"/>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0" name="Espace réservé du texte 4"/>
          <p:cNvSpPr>
            <a:spLocks noGrp="1"/>
          </p:cNvSpPr>
          <p:nvPr>
            <p:ph type="body" sz="quarter" idx="19" hasCustomPrompt="1"/>
          </p:nvPr>
        </p:nvSpPr>
        <p:spPr>
          <a:xfrm>
            <a:off x="539576" y="44205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p:cNvSpPr>
            <a:spLocks noGrp="1"/>
          </p:cNvSpPr>
          <p:nvPr>
            <p:ph type="body" sz="quarter" idx="20" hasCustomPrompt="1"/>
          </p:nvPr>
        </p:nvSpPr>
        <p:spPr>
          <a:xfrm>
            <a:off x="4466594" y="4443031"/>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2" name="Espace réservé du texte 4"/>
          <p:cNvSpPr>
            <a:spLocks noGrp="1"/>
          </p:cNvSpPr>
          <p:nvPr>
            <p:ph type="body" sz="quarter" idx="21" hasCustomPrompt="1"/>
          </p:nvPr>
        </p:nvSpPr>
        <p:spPr>
          <a:xfrm>
            <a:off x="8256915" y="4398870"/>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3406904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down)">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6" grpId="0" animBg="1"/>
      <p:bldP spid="25" grpId="0" animBg="1"/>
      <p:bldP spid="27" grpId="0" animBg="1"/>
      <p:bldP spid="28" grpId="0" animBg="1"/>
      <p:bldP spid="29"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9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42ADF475-C159-FF41-9E59-BB977A7DA82C}"/>
              </a:ext>
            </a:extLst>
          </p:cNvPr>
          <p:cNvSpPr/>
          <p:nvPr userDrawn="1"/>
        </p:nvSpPr>
        <p:spPr>
          <a:xfrm>
            <a:off x="263456" y="251791"/>
            <a:ext cx="11663501" cy="634779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1073625" y="358446"/>
            <a:ext cx="10008359" cy="1164472"/>
          </a:xfrm>
        </p:spPr>
        <p:txBody>
          <a:bodyPr rtlCol="0" anchor="b">
            <a:noAutofit/>
          </a:bodyPr>
          <a:lstStyle>
            <a:lvl1pPr marL="0" algn="l">
              <a:defRPr sz="4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073625" y="1665028"/>
            <a:ext cx="10008359" cy="4811973"/>
          </a:xfrm>
        </p:spPr>
        <p:txBody>
          <a:bodyPr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7419960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0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1E829C82-6520-C047-AE04-0A13168D6BD7}"/>
              </a:ext>
            </a:extLst>
          </p:cNvPr>
          <p:cNvSpPr/>
          <p:nvPr userDrawn="1"/>
        </p:nvSpPr>
        <p:spPr>
          <a:xfrm>
            <a:off x="6010275" y="0"/>
            <a:ext cx="6181725" cy="6884988"/>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096000" y="303854"/>
            <a:ext cx="5537200" cy="760670"/>
          </a:xfrm>
        </p:spPr>
        <p:txBody>
          <a:bodyPr rtlCol="0" anchor="t">
            <a:noAutofit/>
          </a:bodyPr>
          <a:lstStyle>
            <a:lvl1pPr marL="0" algn="ctr">
              <a:defRPr sz="3200" b="0">
                <a:solidFill>
                  <a:schemeClr val="bg1"/>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096000" y="1269241"/>
            <a:ext cx="5537200" cy="5098576"/>
          </a:xfrm>
        </p:spPr>
        <p:txBody>
          <a:bodyPr spcCol="182880" rtlCol="0">
            <a:normAutofit/>
          </a:bodyPr>
          <a:lstStyle>
            <a:lvl1pPr marL="0" indent="0" algn="l">
              <a:lnSpc>
                <a:spcPct val="100000"/>
              </a:lnSpc>
              <a:spcAft>
                <a:spcPts val="1000"/>
              </a:spcAft>
              <a:buFontTx/>
              <a:buNone/>
              <a:defRPr sz="1600" b="1">
                <a:solidFill>
                  <a:schemeClr val="bg1"/>
                </a:solidFill>
                <a:latin typeface="+mn-lt"/>
              </a:defRPr>
            </a:lvl1pPr>
            <a:lvl2pPr marL="457200" indent="0" algn="l">
              <a:lnSpc>
                <a:spcPct val="100000"/>
              </a:lnSpc>
              <a:spcAft>
                <a:spcPts val="1000"/>
              </a:spcAft>
              <a:buFontTx/>
              <a:buNone/>
              <a:defRPr sz="1600" b="1">
                <a:solidFill>
                  <a:schemeClr val="bg1"/>
                </a:solidFill>
                <a:latin typeface="+mn-lt"/>
              </a:defRPr>
            </a:lvl2pPr>
            <a:lvl3pPr marL="914400" indent="0" algn="l">
              <a:lnSpc>
                <a:spcPct val="100000"/>
              </a:lnSpc>
              <a:spcAft>
                <a:spcPts val="1000"/>
              </a:spcAft>
              <a:buFontTx/>
              <a:buNone/>
              <a:defRPr sz="1600" b="1">
                <a:solidFill>
                  <a:schemeClr val="bg1"/>
                </a:solidFill>
                <a:latin typeface="+mn-lt"/>
              </a:defRPr>
            </a:lvl3pPr>
            <a:lvl4pPr marL="1371600" indent="0" algn="l">
              <a:lnSpc>
                <a:spcPct val="100000"/>
              </a:lnSpc>
              <a:spcAft>
                <a:spcPts val="1000"/>
              </a:spcAft>
              <a:buFontTx/>
              <a:buNone/>
              <a:defRPr sz="1600" b="1">
                <a:solidFill>
                  <a:schemeClr val="bg1"/>
                </a:solidFill>
                <a:latin typeface="+mn-lt"/>
              </a:defRPr>
            </a:lvl4pPr>
            <a:lvl5pPr marL="1828800" indent="0" algn="l">
              <a:lnSpc>
                <a:spcPct val="100000"/>
              </a:lnSpc>
              <a:spcAft>
                <a:spcPts val="1000"/>
              </a:spcAft>
              <a:buFontTx/>
              <a:buNone/>
              <a:defRPr sz="1600" b="1">
                <a:solidFill>
                  <a:schemeClr val="bg1"/>
                </a:solidFill>
                <a:latin typeface="+mn-lt"/>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0465737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1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xmlns="" id="{4D0538F4-3F8A-5743-84C7-D216AB93D9A9}"/>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hasCustomPrompt="1"/>
          </p:nvPr>
        </p:nvSpPr>
        <p:spPr>
          <a:xfrm>
            <a:off x="508000" y="417539"/>
            <a:ext cx="11125200" cy="1017225"/>
          </a:xfrm>
          <a:solidFill>
            <a:srgbClr val="FFFFFF"/>
          </a:solidFill>
        </p:spPr>
        <p:txBody>
          <a:bodyPr rtlCol="0">
            <a:noAutofit/>
          </a:bodyPr>
          <a:lstStyle>
            <a:lvl1pPr marL="0" algn="ctr">
              <a:defRPr sz="3300" b="0">
                <a:solidFill>
                  <a:schemeClr val="tx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364974" y="290420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364974" y="382773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364974" y="5674800"/>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364974" y="1980679"/>
            <a:ext cx="10268226"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364974" y="475126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7" name="Forme libre 7">
            <a:extLst>
              <a:ext uri="{FF2B5EF4-FFF2-40B4-BE49-F238E27FC236}">
                <a16:creationId xmlns:a16="http://schemas.microsoft.com/office/drawing/2014/main" xmlns="" id="{CDEACDAE-C3F8-1048-A7CC-793954924CB3}"/>
              </a:ext>
            </a:extLst>
          </p:cNvPr>
          <p:cNvSpPr>
            <a:spLocks/>
          </p:cNvSpPr>
          <p:nvPr userDrawn="1"/>
        </p:nvSpPr>
        <p:spPr bwMode="auto">
          <a:xfrm>
            <a:off x="516525" y="1994268"/>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8">
            <a:extLst>
              <a:ext uri="{FF2B5EF4-FFF2-40B4-BE49-F238E27FC236}">
                <a16:creationId xmlns:a16="http://schemas.microsoft.com/office/drawing/2014/main" xmlns="" id="{17E29689-BB0B-8B4A-BAF0-A6D7F50E216E}"/>
              </a:ext>
            </a:extLst>
          </p:cNvPr>
          <p:cNvSpPr>
            <a:spLocks/>
          </p:cNvSpPr>
          <p:nvPr userDrawn="1"/>
        </p:nvSpPr>
        <p:spPr bwMode="auto">
          <a:xfrm>
            <a:off x="516525" y="5693561"/>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9">
            <a:extLst>
              <a:ext uri="{FF2B5EF4-FFF2-40B4-BE49-F238E27FC236}">
                <a16:creationId xmlns:a16="http://schemas.microsoft.com/office/drawing/2014/main" xmlns="" id="{8BB91098-2754-E349-A793-9D15048F8530}"/>
              </a:ext>
            </a:extLst>
          </p:cNvPr>
          <p:cNvSpPr>
            <a:spLocks/>
          </p:cNvSpPr>
          <p:nvPr userDrawn="1"/>
        </p:nvSpPr>
        <p:spPr bwMode="auto">
          <a:xfrm>
            <a:off x="516525" y="292297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a16="http://schemas.microsoft.com/office/drawing/2014/main" xmlns="" id="{AC4503A5-AD67-CF47-B3A5-E56FCC7E8D29}"/>
              </a:ext>
            </a:extLst>
          </p:cNvPr>
          <p:cNvSpPr>
            <a:spLocks/>
          </p:cNvSpPr>
          <p:nvPr userDrawn="1"/>
        </p:nvSpPr>
        <p:spPr bwMode="auto">
          <a:xfrm>
            <a:off x="516525" y="4788791"/>
            <a:ext cx="627476" cy="59976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9">
            <a:extLst>
              <a:ext uri="{FF2B5EF4-FFF2-40B4-BE49-F238E27FC236}">
                <a16:creationId xmlns:a16="http://schemas.microsoft.com/office/drawing/2014/main" xmlns="" id="{CBB3E28C-8603-1D41-B293-9DF5BFDFBCF5}"/>
              </a:ext>
            </a:extLst>
          </p:cNvPr>
          <p:cNvSpPr>
            <a:spLocks/>
          </p:cNvSpPr>
          <p:nvPr userDrawn="1"/>
        </p:nvSpPr>
        <p:spPr bwMode="auto">
          <a:xfrm>
            <a:off x="516525" y="384650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Tree>
    <p:extLst>
      <p:ext uri="{BB962C8B-B14F-4D97-AF65-F5344CB8AC3E}">
        <p14:creationId xmlns:p14="http://schemas.microsoft.com/office/powerpoint/2010/main" val="352439914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2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xmlns="" id="{7440CF9C-9865-C14F-8547-FDEBF02D4683}"/>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a16="http://schemas.microsoft.com/office/drawing/2014/main" xmlns="" id="{A94B338F-AE2E-9142-8F9E-6626076CFC4A}"/>
              </a:ext>
            </a:extLst>
          </p:cNvPr>
          <p:cNvSpPr/>
          <p:nvPr userDrawn="1"/>
        </p:nvSpPr>
        <p:spPr>
          <a:xfrm>
            <a:off x="625922"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358446"/>
            <a:ext cx="11125200" cy="787966"/>
          </a:xfrm>
        </p:spPr>
        <p:txBody>
          <a:bodyPr rtlCol="0" anchor="b">
            <a:noAutofit/>
          </a:bodyPr>
          <a:lstStyle>
            <a:lvl1pPr marL="0" algn="ctr">
              <a:defRPr sz="33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4"/>
          <p:cNvSpPr>
            <a:spLocks noGrp="1"/>
          </p:cNvSpPr>
          <p:nvPr>
            <p:ph type="body" sz="quarter" idx="20" hasCustomPrompt="1"/>
          </p:nvPr>
        </p:nvSpPr>
        <p:spPr>
          <a:xfrm>
            <a:off x="768626"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9" name="Ovale 28">
            <a:extLst>
              <a:ext uri="{FF2B5EF4-FFF2-40B4-BE49-F238E27FC236}">
                <a16:creationId xmlns:a16="http://schemas.microsoft.com/office/drawing/2014/main" xmlns="" id="{C96F7DA9-1422-B349-80C8-F6098E551491}"/>
              </a:ext>
            </a:extLst>
          </p:cNvPr>
          <p:cNvSpPr/>
          <p:nvPr userDrawn="1"/>
        </p:nvSpPr>
        <p:spPr>
          <a:xfrm>
            <a:off x="3383980"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1" name="Espace réservé du texte 4">
            <a:extLst>
              <a:ext uri="{FF2B5EF4-FFF2-40B4-BE49-F238E27FC236}">
                <a16:creationId xmlns:a16="http://schemas.microsoft.com/office/drawing/2014/main" xmlns="" id="{29E66F15-EB17-AD4A-9BEF-22D7AE048276}"/>
              </a:ext>
            </a:extLst>
          </p:cNvPr>
          <p:cNvSpPr>
            <a:spLocks noGrp="1"/>
          </p:cNvSpPr>
          <p:nvPr>
            <p:ph type="body" sz="quarter" idx="24" hasCustomPrompt="1"/>
          </p:nvPr>
        </p:nvSpPr>
        <p:spPr>
          <a:xfrm>
            <a:off x="3526684"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2" name="Ovale 31">
            <a:extLst>
              <a:ext uri="{FF2B5EF4-FFF2-40B4-BE49-F238E27FC236}">
                <a16:creationId xmlns:a16="http://schemas.microsoft.com/office/drawing/2014/main" xmlns="" id="{64FFDAC1-065C-3646-A1C6-0E78782241E2}"/>
              </a:ext>
            </a:extLst>
          </p:cNvPr>
          <p:cNvSpPr/>
          <p:nvPr userDrawn="1"/>
        </p:nvSpPr>
        <p:spPr>
          <a:xfrm>
            <a:off x="6142038"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3" name="Espace réservé du texte 4">
            <a:extLst>
              <a:ext uri="{FF2B5EF4-FFF2-40B4-BE49-F238E27FC236}">
                <a16:creationId xmlns:a16="http://schemas.microsoft.com/office/drawing/2014/main" xmlns="" id="{26BA6EB9-9A1E-0E4F-B17C-1039D0C8AE97}"/>
              </a:ext>
            </a:extLst>
          </p:cNvPr>
          <p:cNvSpPr>
            <a:spLocks noGrp="1"/>
          </p:cNvSpPr>
          <p:nvPr>
            <p:ph type="body" sz="quarter" idx="25" hasCustomPrompt="1"/>
          </p:nvPr>
        </p:nvSpPr>
        <p:spPr>
          <a:xfrm>
            <a:off x="6284742"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4" name="Ovale 33">
            <a:extLst>
              <a:ext uri="{FF2B5EF4-FFF2-40B4-BE49-F238E27FC236}">
                <a16:creationId xmlns:a16="http://schemas.microsoft.com/office/drawing/2014/main" xmlns="" id="{08EFBF7C-6968-4148-B375-E409AE0A88DC}"/>
              </a:ext>
            </a:extLst>
          </p:cNvPr>
          <p:cNvSpPr/>
          <p:nvPr userDrawn="1"/>
        </p:nvSpPr>
        <p:spPr>
          <a:xfrm>
            <a:off x="8900096"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5" name="Espace réservé du texte 4">
            <a:extLst>
              <a:ext uri="{FF2B5EF4-FFF2-40B4-BE49-F238E27FC236}">
                <a16:creationId xmlns:a16="http://schemas.microsoft.com/office/drawing/2014/main" xmlns="" id="{738E026D-A054-7147-91B8-23B56B534678}"/>
              </a:ext>
            </a:extLst>
          </p:cNvPr>
          <p:cNvSpPr>
            <a:spLocks noGrp="1"/>
          </p:cNvSpPr>
          <p:nvPr>
            <p:ph type="body" sz="quarter" idx="26" hasCustomPrompt="1"/>
          </p:nvPr>
        </p:nvSpPr>
        <p:spPr>
          <a:xfrm>
            <a:off x="9042800"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a16="http://schemas.microsoft.com/office/drawing/2014/main" xmlns="" id="{736A21DA-E9DA-8C45-801A-A9A90826C338}"/>
              </a:ext>
            </a:extLst>
          </p:cNvPr>
          <p:cNvSpPr/>
          <p:nvPr userDrawn="1"/>
        </p:nvSpPr>
        <p:spPr>
          <a:xfrm>
            <a:off x="508000"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7" name="Espace réservé du texte 4">
            <a:extLst>
              <a:ext uri="{FF2B5EF4-FFF2-40B4-BE49-F238E27FC236}">
                <a16:creationId xmlns:a16="http://schemas.microsoft.com/office/drawing/2014/main" xmlns="" id="{B7455404-DA79-C54C-8A77-FBCAC682E79C}"/>
              </a:ext>
            </a:extLst>
          </p:cNvPr>
          <p:cNvSpPr>
            <a:spLocks noGrp="1"/>
          </p:cNvSpPr>
          <p:nvPr>
            <p:ph type="body" sz="quarter" idx="27" hasCustomPrompt="1"/>
          </p:nvPr>
        </p:nvSpPr>
        <p:spPr>
          <a:xfrm>
            <a:off x="650704"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8" name="Ovale 37">
            <a:extLst>
              <a:ext uri="{FF2B5EF4-FFF2-40B4-BE49-F238E27FC236}">
                <a16:creationId xmlns:a16="http://schemas.microsoft.com/office/drawing/2014/main" xmlns="" id="{63068BB9-E420-D745-8DC9-69A11E13608E}"/>
              </a:ext>
            </a:extLst>
          </p:cNvPr>
          <p:cNvSpPr/>
          <p:nvPr userDrawn="1"/>
        </p:nvSpPr>
        <p:spPr>
          <a:xfrm>
            <a:off x="3266058"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9" name="Espace réservé du texte 4">
            <a:extLst>
              <a:ext uri="{FF2B5EF4-FFF2-40B4-BE49-F238E27FC236}">
                <a16:creationId xmlns:a16="http://schemas.microsoft.com/office/drawing/2014/main" xmlns="" id="{8875DCA5-9C96-ED49-B522-6FF06A33AAF2}"/>
              </a:ext>
            </a:extLst>
          </p:cNvPr>
          <p:cNvSpPr>
            <a:spLocks noGrp="1"/>
          </p:cNvSpPr>
          <p:nvPr>
            <p:ph type="body" sz="quarter" idx="28" hasCustomPrompt="1"/>
          </p:nvPr>
        </p:nvSpPr>
        <p:spPr>
          <a:xfrm>
            <a:off x="3408762"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Ovale 39">
            <a:extLst>
              <a:ext uri="{FF2B5EF4-FFF2-40B4-BE49-F238E27FC236}">
                <a16:creationId xmlns:a16="http://schemas.microsoft.com/office/drawing/2014/main" xmlns="" id="{BB2DD266-D8D8-4141-8755-CE9D044B5253}"/>
              </a:ext>
            </a:extLst>
          </p:cNvPr>
          <p:cNvSpPr/>
          <p:nvPr userDrawn="1"/>
        </p:nvSpPr>
        <p:spPr>
          <a:xfrm>
            <a:off x="6024116"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1" name="Espace réservé du texte 4">
            <a:extLst>
              <a:ext uri="{FF2B5EF4-FFF2-40B4-BE49-F238E27FC236}">
                <a16:creationId xmlns:a16="http://schemas.microsoft.com/office/drawing/2014/main" xmlns="" id="{FD698468-EBF3-1C44-B0D1-3C24AE49087D}"/>
              </a:ext>
            </a:extLst>
          </p:cNvPr>
          <p:cNvSpPr>
            <a:spLocks noGrp="1"/>
          </p:cNvSpPr>
          <p:nvPr>
            <p:ph type="body" sz="quarter" idx="29" hasCustomPrompt="1"/>
          </p:nvPr>
        </p:nvSpPr>
        <p:spPr>
          <a:xfrm>
            <a:off x="6166820"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2" name="Ovale 41">
            <a:extLst>
              <a:ext uri="{FF2B5EF4-FFF2-40B4-BE49-F238E27FC236}">
                <a16:creationId xmlns:a16="http://schemas.microsoft.com/office/drawing/2014/main" xmlns="" id="{4DCEE813-0741-CC41-958D-6ADED6ED43E4}"/>
              </a:ext>
            </a:extLst>
          </p:cNvPr>
          <p:cNvSpPr/>
          <p:nvPr userDrawn="1"/>
        </p:nvSpPr>
        <p:spPr>
          <a:xfrm>
            <a:off x="8782174"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3" name="Espace réservé du texte 4">
            <a:extLst>
              <a:ext uri="{FF2B5EF4-FFF2-40B4-BE49-F238E27FC236}">
                <a16:creationId xmlns:a16="http://schemas.microsoft.com/office/drawing/2014/main" xmlns="" id="{04E1351F-777F-3E48-809F-22D7CF35997F}"/>
              </a:ext>
            </a:extLst>
          </p:cNvPr>
          <p:cNvSpPr>
            <a:spLocks noGrp="1"/>
          </p:cNvSpPr>
          <p:nvPr>
            <p:ph type="body" sz="quarter" idx="30" hasCustomPrompt="1"/>
          </p:nvPr>
        </p:nvSpPr>
        <p:spPr>
          <a:xfrm>
            <a:off x="8924878"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863694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
                                          </p:val>
                                        </p:tav>
                                        <p:tav tm="100000">
                                          <p:val>
                                            <p:strVal val="#ppt_w"/>
                                          </p:val>
                                        </p:tav>
                                      </p:tavLst>
                                    </p:anim>
                                    <p:anim calcmode="lin" valueType="num">
                                      <p:cBhvr>
                                        <p:cTn id="32" dur="500" fill="hold"/>
                                        <p:tgtEl>
                                          <p:spTgt spid="36"/>
                                        </p:tgtEl>
                                        <p:attrNameLst>
                                          <p:attrName>ppt_h</p:attrName>
                                        </p:attrNameLst>
                                      </p:cBhvr>
                                      <p:tavLst>
                                        <p:tav tm="0">
                                          <p:val>
                                            <p:fltVal val="0"/>
                                          </p:val>
                                        </p:tav>
                                        <p:tav tm="100000">
                                          <p:val>
                                            <p:strVal val="#ppt_h"/>
                                          </p:val>
                                        </p:tav>
                                      </p:tavLst>
                                    </p:anim>
                                    <p:animEffect transition="in" filter="fade">
                                      <p:cBhvr>
                                        <p:cTn id="33" dur="500"/>
                                        <p:tgtEl>
                                          <p:spTgt spid="3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27" grpId="0" animBg="1"/>
      <p:bldP spid="29" grpId="0" animBg="1"/>
      <p:bldP spid="32" grpId="0" animBg="1"/>
      <p:bldP spid="34" grpId="0" animBg="1"/>
      <p:bldP spid="36" grpId="0" animBg="1"/>
      <p:bldP spid="38" grpId="0" animBg="1"/>
      <p:bldP spid="40" grpId="0" animBg="1"/>
      <p:bldP spid="42"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Diapositive de lecture">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xmlns="" id="{4BB187E1-9D4E-3847-8318-1DF406E4E76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360363" y="351693"/>
            <a:ext cx="11471275" cy="6154616"/>
          </a:xfrm>
          <a:prstGeom prst="rect">
            <a:avLst/>
          </a:prstGeom>
        </p:spPr>
      </p:pic>
      <p:sp>
        <p:nvSpPr>
          <p:cNvPr id="16" name="Rectangle 15">
            <a:extLst>
              <a:ext uri="{FF2B5EF4-FFF2-40B4-BE49-F238E27FC236}">
                <a16:creationId xmlns:a16="http://schemas.microsoft.com/office/drawing/2014/main" xmlns="" id="{095AD243-15AB-0A40-A83C-ACFE191B75C2}"/>
              </a:ext>
            </a:extLst>
          </p:cNvPr>
          <p:cNvSpPr/>
          <p:nvPr userDrawn="1"/>
        </p:nvSpPr>
        <p:spPr>
          <a:xfrm>
            <a:off x="360363" y="351692"/>
            <a:ext cx="11471275" cy="6154616"/>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p:cNvSpPr>
            <a:spLocks noGrp="1"/>
          </p:cNvSpPr>
          <p:nvPr>
            <p:ph type="ctrTitle" hasCustomPrompt="1"/>
          </p:nvPr>
        </p:nvSpPr>
        <p:spPr>
          <a:xfrm>
            <a:off x="360363" y="2476559"/>
            <a:ext cx="11471275" cy="1767882"/>
          </a:xfrm>
        </p:spPr>
        <p:txBody>
          <a:bodyPr rtlCol="0">
            <a:noAutofit/>
          </a:bodyPr>
          <a:lstStyle>
            <a:lvl1pPr marL="0" algn="ctr">
              <a:defRPr sz="6600" b="1">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12" name="Espace réservé du texte 4"/>
          <p:cNvSpPr>
            <a:spLocks noGrp="1"/>
          </p:cNvSpPr>
          <p:nvPr>
            <p:ph type="body" sz="quarter" idx="16" hasCustomPrompt="1"/>
          </p:nvPr>
        </p:nvSpPr>
        <p:spPr>
          <a:xfrm>
            <a:off x="360363" y="816939"/>
            <a:ext cx="11471275" cy="637287"/>
          </a:xfrm>
        </p:spPr>
        <p:txBody>
          <a:bodyPr rtlCol="0" anchor="ctr">
            <a:noAutofit/>
          </a:bodyPr>
          <a:lstStyle>
            <a:lvl1pPr marL="182880" indent="0" algn="ctr">
              <a:spcBef>
                <a:spcPts val="0"/>
              </a:spcBef>
              <a:buFontTx/>
              <a:buNone/>
              <a:defRPr sz="3200" b="1"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Forme libre 9">
            <a:extLst>
              <a:ext uri="{FF2B5EF4-FFF2-40B4-BE49-F238E27FC236}">
                <a16:creationId xmlns:a16="http://schemas.microsoft.com/office/drawing/2014/main" xmlns="" id="{C1ED0E79-26C1-B248-89EC-66F36D8A0D3C}"/>
              </a:ext>
            </a:extLst>
          </p:cNvPr>
          <p:cNvSpPr>
            <a:spLocks/>
          </p:cNvSpPr>
          <p:nvPr userDrawn="1"/>
        </p:nvSpPr>
        <p:spPr bwMode="auto">
          <a:xfrm>
            <a:off x="5501395"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4" name="Forme libre 9">
            <a:extLst>
              <a:ext uri="{FF2B5EF4-FFF2-40B4-BE49-F238E27FC236}">
                <a16:creationId xmlns:a16="http://schemas.microsoft.com/office/drawing/2014/main" xmlns="" id="{0D1DB5DC-3ECA-FA44-905E-15ACAF4B8ECF}"/>
              </a:ext>
            </a:extLst>
          </p:cNvPr>
          <p:cNvSpPr>
            <a:spLocks/>
          </p:cNvSpPr>
          <p:nvPr userDrawn="1"/>
        </p:nvSpPr>
        <p:spPr bwMode="auto">
          <a:xfrm>
            <a:off x="6912751"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5" name="Forme libre 9">
            <a:extLst>
              <a:ext uri="{FF2B5EF4-FFF2-40B4-BE49-F238E27FC236}">
                <a16:creationId xmlns:a16="http://schemas.microsoft.com/office/drawing/2014/main" xmlns="" id="{CD1D295F-F7ED-D447-BC31-6D586338FD4C}"/>
              </a:ext>
            </a:extLst>
          </p:cNvPr>
          <p:cNvSpPr>
            <a:spLocks/>
          </p:cNvSpPr>
          <p:nvPr userDrawn="1"/>
        </p:nvSpPr>
        <p:spPr bwMode="auto">
          <a:xfrm>
            <a:off x="4090039" y="4831308"/>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Tree>
    <p:extLst>
      <p:ext uri="{BB962C8B-B14F-4D97-AF65-F5344CB8AC3E}">
        <p14:creationId xmlns:p14="http://schemas.microsoft.com/office/powerpoint/2010/main" val="244210557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a:extLst>
              <a:ext uri="{FF2B5EF4-FFF2-40B4-BE49-F238E27FC236}">
                <a16:creationId xmlns:a16="http://schemas.microsoft.com/office/drawing/2014/main" xmlns="" id="{D1C1A299-D8D3-684F-907C-2CDEC1AD5057}"/>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p>
            <a:pPr lvl="0" rtl="0"/>
            <a:r>
              <a:rPr lang="fr-FR"/>
              <a:t>Modifiez le style du titre</a:t>
            </a:r>
            <a:endParaRPr lang="fr-FR" dirty="0"/>
          </a:p>
        </p:txBody>
      </p:sp>
      <p:sp>
        <p:nvSpPr>
          <p:cNvPr id="1027" name="Espace réservé du texte 2">
            <a:extLst>
              <a:ext uri="{FF2B5EF4-FFF2-40B4-BE49-F238E27FC236}">
                <a16:creationId xmlns:a16="http://schemas.microsoft.com/office/drawing/2014/main" xmlns="" id="{FA0D0651-86F5-D44D-B5E6-CBD1D6869B69}"/>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e la date 3">
            <a:extLst>
              <a:ext uri="{FF2B5EF4-FFF2-40B4-BE49-F238E27FC236}">
                <a16:creationId xmlns:a16="http://schemas.microsoft.com/office/drawing/2014/main" xmlns="" id="{5947D4A8-B509-9F41-95E2-FA9222474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defRPr/>
            </a:pPr>
            <a:endParaRPr lang="fr-FR" dirty="0"/>
          </a:p>
        </p:txBody>
      </p:sp>
      <p:sp>
        <p:nvSpPr>
          <p:cNvPr id="5" name="Espace réservé du pied de page 4">
            <a:extLst>
              <a:ext uri="{FF2B5EF4-FFF2-40B4-BE49-F238E27FC236}">
                <a16:creationId xmlns:a16="http://schemas.microsoft.com/office/drawing/2014/main" xmlns="" id="{6C9BBAED-22F8-C546-AC32-8B7E19298D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defRPr/>
            </a:pPr>
            <a:r>
              <a:rPr lang="fr-FR" smtClean="0"/>
              <a:t>PPS Lande Décembre 2018</a:t>
            </a:r>
            <a:endParaRPr lang="fr-FR" dirty="0"/>
          </a:p>
        </p:txBody>
      </p:sp>
      <p:sp>
        <p:nvSpPr>
          <p:cNvPr id="6" name="Espace réservé du numéro de diapositive 5">
            <a:extLst>
              <a:ext uri="{FF2B5EF4-FFF2-40B4-BE49-F238E27FC236}">
                <a16:creationId xmlns:a16="http://schemas.microsoft.com/office/drawing/2014/main" xmlns="" id="{A4C0B6A8-315C-1D47-8330-9680D2C2B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defRPr/>
            </a:pPr>
            <a:fld id="{484B6B05-D73D-1A49-8C93-5682AA188607}" type="slidenum">
              <a:rPr lang="fr-FR" smtClean="0"/>
              <a:pPr>
                <a:defRPr/>
              </a:pPr>
              <a:t>‹N°›</a:t>
            </a:fld>
            <a:endParaRPr lang="fr-FR" dirty="0"/>
          </a:p>
        </p:txBody>
      </p:sp>
    </p:spTree>
  </p:cSld>
  <p:clrMap bg1="lt1" tx1="dk1" bg2="lt2" tx2="dk2" accent1="accent1" accent2="accent2" accent3="accent3" accent4="accent4" accent5="accent5" accent6="accent6" hlink="hlink" folHlink="folHlink"/>
  <p:sldLayoutIdLst>
    <p:sldLayoutId id="2147483920" r:id="rId1"/>
    <p:sldLayoutId id="2147483921"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 id="2147483937" r:id="rId17"/>
    <p:sldLayoutId id="2147483938" r:id="rId18"/>
    <p:sldLayoutId id="2147483939" r:id="rId19"/>
    <p:sldLayoutId id="2147483940" r:id="rId20"/>
    <p:sldLayoutId id="2147483941" r:id="rId21"/>
    <p:sldLayoutId id="2147483942" r:id="rId22"/>
    <p:sldLayoutId id="2147483943" r:id="rId23"/>
    <p:sldLayoutId id="2147483944" r:id="rId24"/>
  </p:sldLayoutIdLst>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hf hdr="0"/>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audio" Target="../media/audio1.wav"/><Relationship Id="rId5" Type="http://schemas.openxmlformats.org/officeDocument/2006/relationships/image" Target="../media/image7.png"/><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a16="http://schemas.microsoft.com/office/drawing/2014/main" xmlns="" id="{26569B9A-5FC2-8040-BF84-F3F35E2950EC}"/>
              </a:ext>
            </a:extLst>
          </p:cNvPr>
          <p:cNvSpPr>
            <a:spLocks noGrp="1" noChangeArrowheads="1"/>
          </p:cNvSpPr>
          <p:nvPr>
            <p:ph type="ctrTitle"/>
          </p:nvPr>
        </p:nvSpPr>
        <p:spPr>
          <a:xfrm>
            <a:off x="3590925" y="4226351"/>
            <a:ext cx="4983163" cy="1011190"/>
          </a:xfrm>
        </p:spPr>
        <p:txBody>
          <a:bodyPr rtlCol="0"/>
          <a:lstStyle/>
          <a:p>
            <a:r>
              <a:rPr lang="fr-FR" dirty="0" smtClean="0">
                <a:latin typeface="MV Boli" panose="02000500030200090000" pitchFamily="2" charset="0"/>
                <a:cs typeface="MV Boli" panose="02000500030200090000" pitchFamily="2" charset="0"/>
              </a:rPr>
              <a:t>En Amour </a:t>
            </a:r>
            <a:r>
              <a:rPr lang="fr-FR" dirty="0" smtClean="0">
                <a:latin typeface="MV Boli" panose="02000500030200090000" pitchFamily="2" charset="0"/>
                <a:cs typeface="MV Boli" panose="02000500030200090000" pitchFamily="2" charset="0"/>
              </a:rPr>
              <a:t>Nous avons tous besoin d’un ami! </a:t>
            </a:r>
            <a:r>
              <a:rPr lang="fr-FR" dirty="0" smtClean="0">
                <a:latin typeface="MV Boli" panose="02000500030200090000" pitchFamily="2" charset="0"/>
                <a:cs typeface="MV Boli" panose="02000500030200090000" pitchFamily="2" charset="0"/>
              </a:rPr>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N° </a:t>
            </a: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1</a:t>
            </a:r>
            <a:endPar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5750" advTm="7000">
        <p14:vortex dir="r"/>
        <p:sndAc>
          <p:stSnd loop="1">
            <p:snd r:embed="rId4" name="Femme-tatouée_001.wav"/>
          </p:stSnd>
        </p:sndAc>
      </p:transition>
    </mc:Choice>
    <mc:Fallback xmlns="">
      <p:transition spd="slow" advTm="7000">
        <p:fade/>
        <p:sndAc>
          <p:stSnd loop="1">
            <p:snd r:embed="rId6"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74435" y="1480929"/>
            <a:ext cx="3869635" cy="3869635"/>
          </a:xfrm>
          <a:prstGeom prst="rect">
            <a:avLst/>
          </a:prstGeom>
          <a:effectLst>
            <a:softEdge rad="63500"/>
          </a:effectLst>
        </p:spPr>
      </p:pic>
      <p:sp>
        <p:nvSpPr>
          <p:cNvPr id="3" name="Rectangle 2"/>
          <p:cNvSpPr/>
          <p:nvPr/>
        </p:nvSpPr>
        <p:spPr>
          <a:xfrm>
            <a:off x="5807430" y="3049209"/>
            <a:ext cx="550151" cy="1200329"/>
          </a:xfrm>
          <a:prstGeom prst="rect">
            <a:avLst/>
          </a:prstGeom>
        </p:spPr>
        <p:txBody>
          <a:bodyPr wrap="none">
            <a:spAutoFit/>
          </a:bodyPr>
          <a:lstStyle/>
          <a:p>
            <a:r>
              <a:rPr lang="fr-FR" sz="7200" b="1" dirty="0" smtClean="0">
                <a:solidFill>
                  <a:schemeClr val="bg1"/>
                </a:solidFill>
                <a:latin typeface="MV Boli" panose="02000500030200090000" pitchFamily="2" charset="0"/>
                <a:cs typeface="MV Boli" panose="02000500030200090000" pitchFamily="2" charset="0"/>
              </a:rPr>
              <a:t>1</a:t>
            </a:r>
            <a:endParaRPr lang="fr-FR" sz="7200" b="1" dirty="0">
              <a:solidFill>
                <a:schemeClr val="bg1"/>
              </a:solidFill>
              <a:latin typeface="MV Boli" panose="02000500030200090000" pitchFamily="2" charset="0"/>
              <a:cs typeface="MV Boli" panose="02000500030200090000" pitchFamily="2" charset="0"/>
            </a:endParaRPr>
          </a:p>
        </p:txBody>
      </p:sp>
    </p:spTree>
    <p:custDataLst>
      <p:tags r:id="rId1"/>
    </p:custDataLst>
    <p:extLst>
      <p:ext uri="{BB962C8B-B14F-4D97-AF65-F5344CB8AC3E}">
        <p14:creationId xmlns:p14="http://schemas.microsoft.com/office/powerpoint/2010/main" val="197520769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8674">
                                            <p:txEl>
                                              <p:pRg st="0" end="0"/>
                                            </p:txEl>
                                          </p:spTgt>
                                        </p:tgtEl>
                                        <p:attrNameLst>
                                          <p:attrName>ppt_w</p:attrName>
                                        </p:attrNameLst>
                                      </p:cBhvr>
                                    </p:anim>
                                    <p:anim by="(#ppt_w*0.50)" calcmode="lin" valueType="num">
                                      <p:cBhvr>
                                        <p:cTn id="8" dur="500" decel="50000" autoRev="1" fill="hold">
                                          <p:stCondLst>
                                            <p:cond delay="0"/>
                                          </p:stCondLst>
                                        </p:cTn>
                                        <p:tgtEl>
                                          <p:spTgt spid="28674">
                                            <p:txEl>
                                              <p:pRg st="0" end="0"/>
                                            </p:txEl>
                                          </p:spTgt>
                                        </p:tgtEl>
                                        <p:attrNameLst>
                                          <p:attrName>ppt_x</p:attrName>
                                        </p:attrNameLst>
                                      </p:cBhvr>
                                    </p:anim>
                                    <p:anim from="(-#ppt_h/2)" to="(#ppt_y)" calcmode="lin" valueType="num">
                                      <p:cBhvr>
                                        <p:cTn id="9" dur="1000" fill="hold">
                                          <p:stCondLst>
                                            <p:cond delay="0"/>
                                          </p:stCondLst>
                                        </p:cTn>
                                        <p:tgtEl>
                                          <p:spTgt spid="28674">
                                            <p:txEl>
                                              <p:pRg st="0" end="0"/>
                                            </p:txEl>
                                          </p:spTgt>
                                        </p:tgtEl>
                                        <p:attrNameLst>
                                          <p:attrName>ppt_y</p:attrName>
                                        </p:attrNameLst>
                                      </p:cBhvr>
                                    </p:anim>
                                    <p:animRot by="21600000">
                                      <p:cBhvr>
                                        <p:cTn id="10" dur="1000" fill="hold">
                                          <p:stCondLst>
                                            <p:cond delay="0"/>
                                          </p:stCondLst>
                                        </p:cTn>
                                        <p:tgtEl>
                                          <p:spTgt spid="2867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260034" y="1775936"/>
            <a:ext cx="6096000" cy="3108543"/>
          </a:xfrm>
          <a:prstGeom prst="rect">
            <a:avLst/>
          </a:prstGeom>
        </p:spPr>
        <p:txBody>
          <a:bodyPr>
            <a:spAutoFit/>
          </a:bodyPr>
          <a:lstStyle/>
          <a:p>
            <a:endParaRPr lang="fr-FR" sz="2800" b="1" dirty="0">
              <a:solidFill>
                <a:schemeClr val="bg1"/>
              </a:solidFill>
            </a:endParaRPr>
          </a:p>
          <a:p>
            <a:endParaRPr lang="fr-FR" sz="2800" b="1" dirty="0">
              <a:solidFill>
                <a:schemeClr val="bg1"/>
              </a:solidFill>
            </a:endParaRPr>
          </a:p>
          <a:p>
            <a:r>
              <a:rPr lang="fr-FR" sz="2800" b="1" dirty="0">
                <a:solidFill>
                  <a:schemeClr val="bg1"/>
                </a:solidFill>
              </a:rPr>
              <a:t>Être un ami, c’est interpréter les regards, comprendre les silences, pardonner les erreurs, partager les émotions, garder des secrets, prévenir des chutes et sécher des larmes.</a:t>
            </a:r>
          </a:p>
        </p:txBody>
      </p:sp>
    </p:spTree>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364972" y="1543358"/>
            <a:ext cx="9197009" cy="3970318"/>
          </a:xfrm>
          <a:prstGeom prst="rect">
            <a:avLst/>
          </a:prstGeom>
        </p:spPr>
        <p:txBody>
          <a:bodyPr wrap="square">
            <a:spAutoFit/>
          </a:bodyPr>
          <a:lstStyle/>
          <a:p>
            <a:r>
              <a:rPr lang="fr-FR" dirty="0"/>
              <a:t> </a:t>
            </a:r>
            <a:r>
              <a:rPr lang="fr-FR" sz="2800" b="1" dirty="0">
                <a:solidFill>
                  <a:schemeClr val="bg1"/>
                </a:solidFill>
              </a:rPr>
              <a:t>la compréhension. "Une des plus belles qualités d’une véritable amitié est de comprendre et d’être compris." Cette citation de Sénèque nous rappelle que la compréhension est l’un des fondements de l’amitié. Proverbe sur l’amitié : rare et précieuse. "Un meilleur ami est comme un trèfle à quatre feuilles : difficile à trouver et chanceux de l’avoir." Voici un proverbe sur l’amitié qui devrait faire le bonheur de votre meilleure amie. Il nous rappelle à quel point les meilleurs amis sont rares et précieux.</a:t>
            </a:r>
          </a:p>
        </p:txBody>
      </p:sp>
    </p:spTree>
    <p:extLst>
      <p:ext uri="{BB962C8B-B14F-4D97-AF65-F5344CB8AC3E}">
        <p14:creationId xmlns:p14="http://schemas.microsoft.com/office/powerpoint/2010/main" val="428217972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696278" y="667940"/>
            <a:ext cx="8415130" cy="5262979"/>
          </a:xfrm>
          <a:prstGeom prst="rect">
            <a:avLst/>
          </a:prstGeom>
        </p:spPr>
        <p:txBody>
          <a:bodyPr wrap="square">
            <a:spAutoFit/>
          </a:bodyPr>
          <a:lstStyle/>
          <a:p>
            <a:endParaRPr lang="fr-FR" sz="2800" b="1" dirty="0">
              <a:solidFill>
                <a:schemeClr val="bg1"/>
              </a:solidFill>
            </a:endParaRPr>
          </a:p>
          <a:p>
            <a:r>
              <a:rPr lang="fr-FR" sz="2800" b="1" dirty="0" smtClean="0">
                <a:solidFill>
                  <a:schemeClr val="bg1"/>
                </a:solidFill>
              </a:rPr>
              <a:t>l’oubli</a:t>
            </a:r>
            <a:r>
              <a:rPr lang="fr-FR" sz="2800" b="1" dirty="0">
                <a:solidFill>
                  <a:schemeClr val="bg1"/>
                </a:solidFill>
              </a:rPr>
              <a:t>. "Un bon ami est difficile à trouver, difficile à perdre et impossible à oublier." Cette citation nous rappelle que les véritables amis sont peu nombreux, et qu’une fois qu’on les a trouvés, il est rare qu’on les perde, et encore plus rare qu’on les oublie. Proverbe sur l’amitié : les larmes. "Un seul ami qui comprend tes larmes est beaucoup plus précieux que plusieurs amis qui ne connaissent que ton sourire." Ce proverbe inspirant nous enseigne qu’un véritable ami est avant tout une personne présente à nos côtés lorsque les choses tournent mal</a:t>
            </a:r>
          </a:p>
        </p:txBody>
      </p:sp>
    </p:spTree>
    <p:extLst>
      <p:ext uri="{BB962C8B-B14F-4D97-AF65-F5344CB8AC3E}">
        <p14:creationId xmlns:p14="http://schemas.microsoft.com/office/powerpoint/2010/main" val="87011381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1" end="1"/>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1" end="1"/>
                                            </p:txEl>
                                          </p:spTgt>
                                        </p:tgtEl>
                                        <p:attrNameLst>
                                          <p:attrName>ppt_w</p:attrName>
                                        </p:attrNameLst>
                                      </p:cBhvr>
                                    </p:anim>
                                    <p:anim by="(#ppt_w*0.50)" calcmode="lin" valueType="num">
                                      <p:cBhvr>
                                        <p:cTn id="8" dur="500" decel="50000" autoRev="1" fill="hold">
                                          <p:stCondLst>
                                            <p:cond delay="0"/>
                                          </p:stCondLst>
                                        </p:cTn>
                                        <p:tgtEl>
                                          <p:spTgt spid="4">
                                            <p:txEl>
                                              <p:pRg st="1" end="1"/>
                                            </p:txEl>
                                          </p:spTgt>
                                        </p:tgtEl>
                                        <p:attrNameLst>
                                          <p:attrName>ppt_x</p:attrName>
                                        </p:attrNameLst>
                                      </p:cBhvr>
                                    </p:anim>
                                    <p:anim from="(-#ppt_h/2)" to="(#ppt_y)" calcmode="lin" valueType="num">
                                      <p:cBhvr>
                                        <p:cTn id="9" dur="1000" fill="hold">
                                          <p:stCondLst>
                                            <p:cond delay="0"/>
                                          </p:stCondLst>
                                        </p:cTn>
                                        <p:tgtEl>
                                          <p:spTgt spid="4">
                                            <p:txEl>
                                              <p:pRg st="1" end="1"/>
                                            </p:txEl>
                                          </p:spTgt>
                                        </p:tgtEl>
                                        <p:attrNameLst>
                                          <p:attrName>ppt_y</p:attrName>
                                        </p:attrNameLst>
                                      </p:cBhvr>
                                    </p:anim>
                                    <p:animRot by="21600000">
                                      <p:cBhvr>
                                        <p:cTn id="10"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689651" y="1083439"/>
            <a:ext cx="8786191" cy="4401205"/>
          </a:xfrm>
          <a:prstGeom prst="rect">
            <a:avLst/>
          </a:prstGeom>
        </p:spPr>
        <p:txBody>
          <a:bodyPr wrap="square">
            <a:spAutoFit/>
          </a:bodyPr>
          <a:lstStyle/>
          <a:p>
            <a:r>
              <a:rPr lang="fr-FR" sz="2800" b="1" dirty="0" smtClean="0">
                <a:solidFill>
                  <a:schemeClr val="bg1"/>
                </a:solidFill>
              </a:rPr>
              <a:t>la </a:t>
            </a:r>
            <a:r>
              <a:rPr lang="fr-FR" sz="2800" b="1" dirty="0">
                <a:solidFill>
                  <a:schemeClr val="bg1"/>
                </a:solidFill>
              </a:rPr>
              <a:t>force. "Hier était le début, demain sera peut-être la fin, mais quelque part entre les deux, nous sommes devenus les meilleurs amis du monde." Ce proverbe sur l’amitié met l'accent sur le lien solide qui unit deux meilleurs amis. Citation : le silence. "Tout le monde entend ce que tu dis. Tes amis écoutent ce que tu dis. Tes meilleurs amis comprennent ce que tu ne dis pas." Cette citation d’un auteur inconnu nous enseigne une chose essentielle : une meilleure amie est une personne qui nous connaît suffisamment pour décrypter nos silences.</a:t>
            </a:r>
          </a:p>
        </p:txBody>
      </p:sp>
    </p:spTree>
    <p:extLst>
      <p:ext uri="{BB962C8B-B14F-4D97-AF65-F5344CB8AC3E}">
        <p14:creationId xmlns:p14="http://schemas.microsoft.com/office/powerpoint/2010/main" val="59598565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5" name="Rectangle 4"/>
          <p:cNvSpPr/>
          <p:nvPr/>
        </p:nvSpPr>
        <p:spPr>
          <a:xfrm>
            <a:off x="1345095" y="1672512"/>
            <a:ext cx="9475304" cy="3539430"/>
          </a:xfrm>
          <a:prstGeom prst="rect">
            <a:avLst/>
          </a:prstGeom>
        </p:spPr>
        <p:txBody>
          <a:bodyPr wrap="square">
            <a:spAutoFit/>
          </a:bodyPr>
          <a:lstStyle/>
          <a:p>
            <a:r>
              <a:rPr lang="fr-FR" sz="2800" b="1" dirty="0" smtClean="0">
                <a:solidFill>
                  <a:schemeClr val="bg1"/>
                </a:solidFill>
              </a:rPr>
              <a:t>la </a:t>
            </a:r>
            <a:r>
              <a:rPr lang="fr-FR" sz="2800" b="1" dirty="0">
                <a:solidFill>
                  <a:schemeClr val="bg1"/>
                </a:solidFill>
              </a:rPr>
              <a:t>confiance. "L’amitié sans confiance, c’est une fleur sans parfum." Ce proverbe nous enseigne que la confiance représente le socle de l’amitié. Sans elle, l’amitié est terne et fragile. Proverbe sur l’amitié : la peine. "Amitié dans la peine, amitié certaine." Ce proverbe sur l’amitié nous rappelle que c’est souvent dans la détresse que l’on reconnaît ses véritables amis. Un ami qui reste à nos côtés lorsque ça va mal est un ami que l’on gardera probablement toujours auprès de soi.</a:t>
            </a:r>
          </a:p>
        </p:txBody>
      </p:sp>
    </p:spTree>
    <p:extLst>
      <p:ext uri="{BB962C8B-B14F-4D97-AF65-F5344CB8AC3E}">
        <p14:creationId xmlns:p14="http://schemas.microsoft.com/office/powerpoint/2010/main" val="310456685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1914436"/>
            <a:ext cx="6096000" cy="2677656"/>
          </a:xfrm>
          <a:prstGeom prst="rect">
            <a:avLst/>
          </a:prstGeom>
        </p:spPr>
        <p:txBody>
          <a:bodyPr>
            <a:spAutoFit/>
          </a:bodyPr>
          <a:lstStyle/>
          <a:p>
            <a:r>
              <a:rPr lang="fr-FR" sz="2800" b="1">
                <a:solidFill>
                  <a:schemeClr val="bg1"/>
                </a:solidFill>
              </a:rPr>
              <a:t>Nous ne perdons pas d’amis</a:t>
            </a:r>
          </a:p>
          <a:p>
            <a:endParaRPr lang="fr-FR" sz="2800" b="1" dirty="0">
              <a:solidFill>
                <a:schemeClr val="bg1"/>
              </a:solidFill>
            </a:endParaRPr>
          </a:p>
          <a:p>
            <a:r>
              <a:rPr lang="fr-FR" sz="2800" b="1" dirty="0">
                <a:solidFill>
                  <a:schemeClr val="bg1"/>
                </a:solidFill>
              </a:rPr>
              <a:t>Dans la vie, nous ne perdons pas d’amis, nous découvrons seulement qui sont les vrais.  L’amitié, comme beaucoup …</a:t>
            </a:r>
          </a:p>
        </p:txBody>
      </p:sp>
    </p:spTree>
    <p:extLst>
      <p:ext uri="{BB962C8B-B14F-4D97-AF65-F5344CB8AC3E}">
        <p14:creationId xmlns:p14="http://schemas.microsoft.com/office/powerpoint/2010/main" val="239905178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2" end="2"/>
                                            </p:txEl>
                                          </p:spTgt>
                                        </p:tgtEl>
                                        <p:attrNameLst>
                                          <p:attrName>ppt_w</p:attrName>
                                        </p:attrNameLst>
                                      </p:cBhvr>
                                    </p:anim>
                                    <p:anim by="(#ppt_w*0.50)" calcmode="lin" valueType="num">
                                      <p:cBhvr>
                                        <p:cTn id="16" dur="500" decel="50000" autoRev="1" fill="hold">
                                          <p:stCondLst>
                                            <p:cond delay="0"/>
                                          </p:stCondLst>
                                        </p:cTn>
                                        <p:tgtEl>
                                          <p:spTgt spid="4">
                                            <p:txEl>
                                              <p:pRg st="2" end="2"/>
                                            </p:txEl>
                                          </p:spTgt>
                                        </p:tgtEl>
                                        <p:attrNameLst>
                                          <p:attrName>ppt_x</p:attrName>
                                        </p:attrNameLst>
                                      </p:cBhvr>
                                    </p:anim>
                                    <p:anim from="(-#ppt_h/2)" to="(#ppt_y)" calcmode="lin" valueType="num">
                                      <p:cBhvr>
                                        <p:cTn id="17" dur="1000" fill="hold">
                                          <p:stCondLst>
                                            <p:cond delay="0"/>
                                          </p:stCondLst>
                                        </p:cTn>
                                        <p:tgtEl>
                                          <p:spTgt spid="4">
                                            <p:txEl>
                                              <p:pRg st="2" end="2"/>
                                            </p:txEl>
                                          </p:spTgt>
                                        </p:tgtEl>
                                        <p:attrNameLst>
                                          <p:attrName>ppt_y</p:attrName>
                                        </p:attrNameLst>
                                      </p:cBhvr>
                                    </p:anim>
                                    <p:animRot by="21600000">
                                      <p:cBhvr>
                                        <p:cTn id="18"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54530"/>
            <a:ext cx="6096000" cy="5539978"/>
          </a:xfrm>
          <a:prstGeom prst="rect">
            <a:avLst/>
          </a:prstGeom>
        </p:spPr>
        <p:txBody>
          <a:bodyPr>
            <a:spAutoFit/>
          </a:bodyPr>
          <a:lstStyle/>
          <a:p>
            <a:endParaRPr lang="fr-FR" dirty="0"/>
          </a:p>
          <a:p>
            <a:endParaRPr lang="fr-FR" sz="2800" b="1" dirty="0">
              <a:solidFill>
                <a:schemeClr val="bg1"/>
              </a:solidFill>
            </a:endParaRPr>
          </a:p>
          <a:p>
            <a:r>
              <a:rPr lang="fr-FR" sz="2800" b="1" dirty="0">
                <a:solidFill>
                  <a:schemeClr val="bg1"/>
                </a:solidFill>
              </a:rPr>
              <a:t>Prenez le temps de réfléchir aux raisons que votre ami pourrait avoir pour passer du temps avec vous, des raisons qui sont autres que simplement parce qu’il vous apprécie en tant que personne et apprécie votre amitié. Les raisons pourraient être à cause de votre popularité, par intérêt, par ennui ou pour votre argent. Voyez si votre ami peut avoir d’autres raisons d’être votre ami.</a:t>
            </a:r>
          </a:p>
        </p:txBody>
      </p:sp>
    </p:spTree>
    <p:extLst>
      <p:ext uri="{BB962C8B-B14F-4D97-AF65-F5344CB8AC3E}">
        <p14:creationId xmlns:p14="http://schemas.microsoft.com/office/powerpoint/2010/main" val="46435230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795057"/>
            <a:ext cx="6096000" cy="1815882"/>
          </a:xfrm>
          <a:prstGeom prst="rect">
            <a:avLst/>
          </a:prstGeom>
        </p:spPr>
        <p:txBody>
          <a:bodyPr>
            <a:spAutoFit/>
          </a:bodyPr>
          <a:lstStyle/>
          <a:p>
            <a:r>
              <a:rPr lang="fr-FR" sz="2800" b="1" dirty="0">
                <a:solidFill>
                  <a:schemeClr val="bg1"/>
                </a:solidFill>
              </a:rPr>
              <a:t>Si tu veux véritablement connaître le </a:t>
            </a:r>
            <a:r>
              <a:rPr lang="fr-FR" sz="2800" b="1" dirty="0" err="1">
                <a:solidFill>
                  <a:schemeClr val="bg1"/>
                </a:solidFill>
              </a:rPr>
              <a:t>coeur</a:t>
            </a:r>
            <a:r>
              <a:rPr lang="fr-FR" sz="2800" b="1" dirty="0">
                <a:solidFill>
                  <a:schemeClr val="bg1"/>
                </a:solidFill>
              </a:rPr>
              <a:t> d’une personne, observe comment elle se comporte avec les gens qui ne peuvent rien lui apporter.</a:t>
            </a:r>
          </a:p>
        </p:txBody>
      </p:sp>
    </p:spTree>
    <p:extLst>
      <p:ext uri="{BB962C8B-B14F-4D97-AF65-F5344CB8AC3E}">
        <p14:creationId xmlns:p14="http://schemas.microsoft.com/office/powerpoint/2010/main" val="365776802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722781" y="931687"/>
            <a:ext cx="8719931" cy="4955203"/>
          </a:xfrm>
          <a:prstGeom prst="rect">
            <a:avLst/>
          </a:prstGeom>
        </p:spPr>
        <p:txBody>
          <a:bodyPr wrap="square">
            <a:spAutoFit/>
          </a:bodyPr>
          <a:lstStyle/>
          <a:p>
            <a:endParaRPr lang="fr-FR" dirty="0"/>
          </a:p>
          <a:p>
            <a:endParaRPr lang="fr-FR" dirty="0"/>
          </a:p>
          <a:p>
            <a:r>
              <a:rPr lang="fr-FR" sz="2800" b="1" dirty="0">
                <a:solidFill>
                  <a:schemeClr val="bg1"/>
                </a:solidFill>
              </a:rPr>
              <a:t>Dans la vie, nous ne perdons pas d’amis, nous découvrons seulement qui sont les vrais.  L’amitié, comme beaucoup de choses, a des degrés. L’amitié réelle demande un degré élevé d’engagement de la part des deux personnes. De nombreuses personnes ne peuvent pas (ou ne veulent pas) rendre la pareille. Voyez si votre amitié est du 50/50. Dans une amitié idéale, les deux personnes mettent la même quantité d’efforts dans la relation. Les vrais amis vous renvoient toujours la balle sans même y penser ou que vous n’ayez à le dire.</a:t>
            </a:r>
          </a:p>
        </p:txBody>
      </p:sp>
    </p:spTree>
    <p:extLst>
      <p:ext uri="{BB962C8B-B14F-4D97-AF65-F5344CB8AC3E}">
        <p14:creationId xmlns:p14="http://schemas.microsoft.com/office/powerpoint/2010/main" val="285755031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649895" y="556591"/>
            <a:ext cx="8865703" cy="5109091"/>
          </a:xfrm>
          <a:prstGeom prst="rect">
            <a:avLst/>
          </a:prstGeom>
        </p:spPr>
        <p:txBody>
          <a:bodyPr wrap="square">
            <a:spAutoFit/>
          </a:bodyPr>
          <a:lstStyle/>
          <a:p>
            <a:endParaRPr lang="fr-FR" dirty="0"/>
          </a:p>
          <a:p>
            <a:endParaRPr lang="fr-FR" sz="2800" b="1" dirty="0">
              <a:solidFill>
                <a:schemeClr val="bg1"/>
              </a:solidFill>
            </a:endParaRPr>
          </a:p>
          <a:p>
            <a:r>
              <a:rPr lang="fr-FR" sz="2800" b="1" dirty="0">
                <a:solidFill>
                  <a:schemeClr val="bg1"/>
                </a:solidFill>
              </a:rPr>
              <a:t>Il n’y a rien de plus beau que d’être avec des gens qui t’aiment simplement parce que tu es toi ! Un véritable ami doit vous faire sentir nécessaire, confiant et heureux d’être en vie. Si votre ami vous rabaisse toujours ou qu’il vous fait vous sentir mal et ne vous dit jamais un mot gentil quand vous en avez besoin, alors, cet ami n’en est pas un. Si votre ami vous fait de véritables compliments, c’est que cet ami est un bon ami. Si vous ne pouvez pas vous rappeler la dernière fois que votre ami vous a complimenté, alors il se peut que vous ayez un problème.</a:t>
            </a:r>
          </a:p>
        </p:txBody>
      </p:sp>
    </p:spTree>
    <p:extLst>
      <p:ext uri="{BB962C8B-B14F-4D97-AF65-F5344CB8AC3E}">
        <p14:creationId xmlns:p14="http://schemas.microsoft.com/office/powerpoint/2010/main" val="99017963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279373" y="1769957"/>
            <a:ext cx="7407965" cy="2954655"/>
          </a:xfrm>
          <a:prstGeom prst="rect">
            <a:avLst/>
          </a:prstGeom>
        </p:spPr>
        <p:txBody>
          <a:bodyPr wrap="square">
            <a:spAutoFit/>
          </a:bodyPr>
          <a:lstStyle/>
          <a:p>
            <a:endParaRPr lang="fr-FR" dirty="0"/>
          </a:p>
          <a:p>
            <a:endParaRPr lang="fr-FR" sz="2800" b="1" dirty="0">
              <a:solidFill>
                <a:schemeClr val="bg1"/>
              </a:solidFill>
            </a:endParaRPr>
          </a:p>
          <a:p>
            <a:r>
              <a:rPr lang="fr-FR" sz="2800" b="1" dirty="0">
                <a:solidFill>
                  <a:schemeClr val="bg1"/>
                </a:solidFill>
              </a:rPr>
              <a:t>Au cas où personne ne te l’a dit aujourd’hui… Tu es une personne magnifique. Le monde a besoin de ta présence. Tu es unique et irremplaçable. Tu vaux plus que tu le crois. Le meilleur reste à venir. Je t’aime !</a:t>
            </a:r>
          </a:p>
        </p:txBody>
      </p:sp>
    </p:spTree>
    <p:extLst>
      <p:ext uri="{BB962C8B-B14F-4D97-AF65-F5344CB8AC3E}">
        <p14:creationId xmlns:p14="http://schemas.microsoft.com/office/powerpoint/2010/main" val="424964179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040295" y="105372"/>
            <a:ext cx="10084904" cy="5970865"/>
          </a:xfrm>
          <a:prstGeom prst="rect">
            <a:avLst/>
          </a:prstGeom>
        </p:spPr>
        <p:txBody>
          <a:bodyPr wrap="square">
            <a:spAutoFit/>
          </a:bodyPr>
          <a:lstStyle/>
          <a:p>
            <a:endParaRPr lang="fr-FR" dirty="0"/>
          </a:p>
          <a:p>
            <a:endParaRPr lang="fr-FR" sz="2800" b="1" dirty="0">
              <a:solidFill>
                <a:schemeClr val="bg1"/>
              </a:solidFill>
            </a:endParaRPr>
          </a:p>
          <a:p>
            <a:r>
              <a:rPr lang="fr-FR" sz="2800" b="1" dirty="0">
                <a:solidFill>
                  <a:schemeClr val="bg1"/>
                </a:solidFill>
              </a:rPr>
              <a:t>L’herbe n’est pas plus verte ailleurs. Elle est plus verte là où elle est arrosée. Pas facile d’arrêter de se comparer aux autres, surtout dans cette société obsédée par la perfection ! Quand on commence à examiner ses réalisations et celles des autres sous toutes les coutures, on peut se mettre la barre trop haut. Cela ne mène à rien et vous pouvez même passer à côté de certains aspects de votre vie. La compulsion de se comparer aux autres est une mauvaise habitude partagée par beaucoup de gens. Devenez conscient et travaillez sur votre confiance en vous. L’estime de soi, c’est la façon dont on se voit, en bien ou en mal, souvent en se comparant aux autres. Changer peut prendre du temps : n’abandonnez pas !</a:t>
            </a:r>
          </a:p>
        </p:txBody>
      </p:sp>
    </p:spTree>
    <p:extLst>
      <p:ext uri="{BB962C8B-B14F-4D97-AF65-F5344CB8AC3E}">
        <p14:creationId xmlns:p14="http://schemas.microsoft.com/office/powerpoint/2010/main" val="218699253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258956" y="0"/>
            <a:ext cx="9647582" cy="6124754"/>
          </a:xfrm>
          <a:prstGeom prst="rect">
            <a:avLst/>
          </a:prstGeom>
        </p:spPr>
        <p:txBody>
          <a:bodyPr wrap="square">
            <a:spAutoFit/>
          </a:bodyPr>
          <a:lstStyle/>
          <a:p>
            <a:endParaRPr lang="fr-FR" sz="2800" b="1" dirty="0">
              <a:solidFill>
                <a:schemeClr val="bg1"/>
              </a:solidFill>
            </a:endParaRPr>
          </a:p>
          <a:p>
            <a:endParaRPr lang="fr-FR" sz="2800" b="1" dirty="0">
              <a:solidFill>
                <a:schemeClr val="bg1"/>
              </a:solidFill>
            </a:endParaRPr>
          </a:p>
          <a:p>
            <a:r>
              <a:rPr lang="fr-FR" sz="2800" b="1" dirty="0">
                <a:solidFill>
                  <a:schemeClr val="bg1"/>
                </a:solidFill>
              </a:rPr>
              <a:t>Avant toute chose, vous devez reconnaître et accepter que vous avez des sentiments et il n’y a rien de mal à cela. Les sentiments ne sont ni biens ni mauvais, ils existent tout simplement. Lorsque vous ressentez quelque chose, ne soyez pas en colère contre vous-même. Demandez-vous pourquoi vous ressentez tel ou tel sentiment. Posez-vous une série de questions avec le mot « pourquoi » pour faire toute la lumière sur ce que vous ressentez.</a:t>
            </a:r>
          </a:p>
          <a:p>
            <a:endParaRPr lang="fr-FR" sz="2800" b="1" dirty="0">
              <a:solidFill>
                <a:schemeClr val="bg1"/>
              </a:solidFill>
            </a:endParaRPr>
          </a:p>
          <a:p>
            <a:r>
              <a:rPr lang="fr-FR" sz="2800" b="1" dirty="0">
                <a:solidFill>
                  <a:schemeClr val="bg1"/>
                </a:solidFill>
              </a:rPr>
              <a:t>Ne vous excusez jamais de vous montrer sensible ou émotionnel. Cela prouve que vous possédez un grand </a:t>
            </a:r>
            <a:r>
              <a:rPr lang="fr-FR" sz="2800" b="1" dirty="0" err="1">
                <a:solidFill>
                  <a:schemeClr val="bg1"/>
                </a:solidFill>
              </a:rPr>
              <a:t>coeur</a:t>
            </a:r>
            <a:r>
              <a:rPr lang="fr-FR" sz="2800" b="1" dirty="0">
                <a:solidFill>
                  <a:schemeClr val="bg1"/>
                </a:solidFill>
              </a:rPr>
              <a:t>. Montrer ses émotions est un signe de force intérieure. </a:t>
            </a:r>
          </a:p>
        </p:txBody>
      </p:sp>
    </p:spTree>
    <p:extLst>
      <p:ext uri="{BB962C8B-B14F-4D97-AF65-F5344CB8AC3E}">
        <p14:creationId xmlns:p14="http://schemas.microsoft.com/office/powerpoint/2010/main" val="2806575879"/>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771365"/>
            <a:ext cx="6096000" cy="4678204"/>
          </a:xfrm>
          <a:prstGeom prst="rect">
            <a:avLst/>
          </a:prstGeom>
        </p:spPr>
        <p:txBody>
          <a:bodyPr>
            <a:spAutoFit/>
          </a:bodyPr>
          <a:lstStyle/>
          <a:p>
            <a:endParaRPr lang="fr-FR" dirty="0"/>
          </a:p>
          <a:p>
            <a:endParaRPr lang="fr-FR" sz="2800" b="1" dirty="0">
              <a:solidFill>
                <a:schemeClr val="bg1"/>
              </a:solidFill>
            </a:endParaRPr>
          </a:p>
          <a:p>
            <a:r>
              <a:rPr lang="fr-FR" sz="2800" b="1" dirty="0">
                <a:solidFill>
                  <a:schemeClr val="bg1"/>
                </a:solidFill>
              </a:rPr>
              <a:t>Nous sommes tous plus ou moins prisonniers de nos peurs, de nos pulsions, de notre caractère, de nos habitudes, de nos émotions. La plupart de nos actions et de nos choix sont mus par ces tendances qui nous dominent. Esclaves de nous-mêmes, nous sommes les seuls à pouvoir nous libérer de cette prison intérieure</a:t>
            </a:r>
            <a:r>
              <a:rPr lang="fr-FR" sz="2800" b="1" dirty="0" smtClean="0">
                <a:solidFill>
                  <a:schemeClr val="bg1"/>
                </a:solidFill>
              </a:rPr>
              <a:t>.</a:t>
            </a:r>
            <a:endParaRPr lang="fr-FR" sz="2800" b="1" dirty="0">
              <a:solidFill>
                <a:schemeClr val="bg1"/>
              </a:solidFill>
            </a:endParaRPr>
          </a:p>
        </p:txBody>
      </p:sp>
    </p:spTree>
    <p:extLst>
      <p:ext uri="{BB962C8B-B14F-4D97-AF65-F5344CB8AC3E}">
        <p14:creationId xmlns:p14="http://schemas.microsoft.com/office/powerpoint/2010/main" val="58608949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97014"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384852" y="580654"/>
            <a:ext cx="9316278" cy="4832092"/>
          </a:xfrm>
          <a:prstGeom prst="rect">
            <a:avLst/>
          </a:prstGeom>
        </p:spPr>
        <p:txBody>
          <a:bodyPr wrap="square">
            <a:spAutoFit/>
          </a:bodyPr>
          <a:lstStyle/>
          <a:p>
            <a:endParaRPr lang="fr-FR" sz="2800" b="1" dirty="0">
              <a:solidFill>
                <a:schemeClr val="bg1"/>
              </a:solidFill>
            </a:endParaRPr>
          </a:p>
          <a:p>
            <a:endParaRPr lang="fr-FR" sz="2800" b="1" dirty="0">
              <a:solidFill>
                <a:schemeClr val="bg1"/>
              </a:solidFill>
            </a:endParaRPr>
          </a:p>
          <a:p>
            <a:r>
              <a:rPr lang="fr-FR" sz="2800" b="1" dirty="0">
                <a:solidFill>
                  <a:schemeClr val="bg1"/>
                </a:solidFill>
              </a:rPr>
              <a:t>Les personnes authentiques n’ont pas le temps pour les fausses amitiés forcées ou les conversations inutiles. Donc, vous passez généralement du temps seul. Vous ne vous souciez pas des dernières tendances ou de la dernière musique. Vous n’avez aucun intérêt pour les choses matérialistes. Votre monde semble prospérer davantage tout seul.</a:t>
            </a:r>
          </a:p>
          <a:p>
            <a:endParaRPr lang="fr-FR" sz="2800" b="1" dirty="0">
              <a:solidFill>
                <a:schemeClr val="bg1"/>
              </a:solidFill>
            </a:endParaRPr>
          </a:p>
          <a:p>
            <a:r>
              <a:rPr lang="fr-FR" sz="2800" b="1" dirty="0">
                <a:solidFill>
                  <a:schemeClr val="bg1"/>
                </a:solidFill>
              </a:rPr>
              <a:t>Les personnes les plus vraies n’ont pas beaucoup d’amis</a:t>
            </a:r>
          </a:p>
        </p:txBody>
      </p:sp>
    </p:spTree>
    <p:extLst>
      <p:ext uri="{BB962C8B-B14F-4D97-AF65-F5344CB8AC3E}">
        <p14:creationId xmlns:p14="http://schemas.microsoft.com/office/powerpoint/2010/main" val="1757073139"/>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172816" y="265042"/>
            <a:ext cx="9819861" cy="5816977"/>
          </a:xfrm>
          <a:prstGeom prst="rect">
            <a:avLst/>
          </a:prstGeom>
        </p:spPr>
        <p:txBody>
          <a:bodyPr wrap="square">
            <a:spAutoFit/>
          </a:bodyPr>
          <a:lstStyle/>
          <a:p>
            <a:endParaRPr lang="fr-FR" dirty="0"/>
          </a:p>
          <a:p>
            <a:endParaRPr lang="fr-FR" dirty="0"/>
          </a:p>
          <a:p>
            <a:r>
              <a:rPr lang="fr-FR" sz="2800" b="1" dirty="0">
                <a:solidFill>
                  <a:schemeClr val="bg1"/>
                </a:solidFill>
              </a:rPr>
              <a:t>Les personnes qui ont le plus de succès dans la vie ont toutes échoué à un moment ou à un autre. La différence entre ces personnes et celles qui vivent dans la crainte de l’échec est que les personnes qui ont réussi affrontent l’échec, en tirent des leçons et s’en servent pour faire une autre tentative. Elles persévèrent, car elles savent que l’échec est une partie intégrante de toute réalisation.</a:t>
            </a:r>
          </a:p>
          <a:p>
            <a:endParaRPr lang="fr-FR" sz="2800" b="1" dirty="0">
              <a:solidFill>
                <a:schemeClr val="bg1"/>
              </a:solidFill>
            </a:endParaRPr>
          </a:p>
          <a:p>
            <a:r>
              <a:rPr lang="fr-FR" sz="2800" b="1" dirty="0">
                <a:solidFill>
                  <a:schemeClr val="bg1"/>
                </a:solidFill>
              </a:rPr>
              <a:t>Ce qui compte, ce n’est pas la force des coups que tu donnes, c’est le nombre de coups que tu encaisses en continuant d’avancer. C’est ce que tu arrives à endurer tout en marchant la tête haute.</a:t>
            </a:r>
          </a:p>
        </p:txBody>
      </p:sp>
    </p:spTree>
    <p:extLst>
      <p:ext uri="{BB962C8B-B14F-4D97-AF65-F5344CB8AC3E}">
        <p14:creationId xmlns:p14="http://schemas.microsoft.com/office/powerpoint/2010/main" val="409588161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616765" y="648213"/>
            <a:ext cx="9263270" cy="4678204"/>
          </a:xfrm>
          <a:prstGeom prst="rect">
            <a:avLst/>
          </a:prstGeom>
        </p:spPr>
        <p:txBody>
          <a:bodyPr wrap="square">
            <a:spAutoFit/>
          </a:bodyPr>
          <a:lstStyle/>
          <a:p>
            <a:endParaRPr lang="fr-FR" dirty="0"/>
          </a:p>
          <a:p>
            <a:endParaRPr lang="fr-FR" sz="2800" b="1" dirty="0">
              <a:solidFill>
                <a:schemeClr val="bg1"/>
              </a:solidFill>
            </a:endParaRPr>
          </a:p>
          <a:p>
            <a:r>
              <a:rPr lang="fr-FR" sz="2800" b="1" dirty="0">
                <a:solidFill>
                  <a:schemeClr val="bg1"/>
                </a:solidFill>
              </a:rPr>
              <a:t>Rien ne va s’arranger si vous vous trouvez nul(le) et ne pensez pas avoir de chance dans la vie. Un état d’esprit positif va annuler une période de malchance. Il vous fera voir ce verre à demi plein au lieu du verre à demi vide, ce jour radieux à la place du jour pluvieux. Saisissez votre chance et allez de l’avant. Vous êtes sur le point de la créer !</a:t>
            </a:r>
          </a:p>
          <a:p>
            <a:endParaRPr lang="fr-FR" sz="2800" b="1" dirty="0">
              <a:solidFill>
                <a:schemeClr val="bg1"/>
              </a:solidFill>
            </a:endParaRPr>
          </a:p>
          <a:p>
            <a:r>
              <a:rPr lang="fr-FR" sz="2800" b="1" dirty="0">
                <a:solidFill>
                  <a:schemeClr val="bg1"/>
                </a:solidFill>
              </a:rPr>
              <a:t>Nous sommes ce que nous prétendons être, alors nous devons faire attention à ce que nous prétendons être. </a:t>
            </a:r>
          </a:p>
        </p:txBody>
      </p:sp>
    </p:spTree>
    <p:extLst>
      <p:ext uri="{BB962C8B-B14F-4D97-AF65-F5344CB8AC3E}">
        <p14:creationId xmlns:p14="http://schemas.microsoft.com/office/powerpoint/2010/main" val="67759917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464364" y="198783"/>
            <a:ext cx="9607826" cy="5693866"/>
          </a:xfrm>
          <a:prstGeom prst="rect">
            <a:avLst/>
          </a:prstGeom>
        </p:spPr>
        <p:txBody>
          <a:bodyPr wrap="square">
            <a:spAutoFit/>
          </a:bodyPr>
          <a:lstStyle/>
          <a:p>
            <a:endParaRPr lang="fr-FR" sz="2800" b="1" dirty="0">
              <a:solidFill>
                <a:schemeClr val="bg1"/>
              </a:solidFill>
            </a:endParaRPr>
          </a:p>
          <a:p>
            <a:endParaRPr lang="fr-FR" sz="2800" b="1" dirty="0">
              <a:solidFill>
                <a:schemeClr val="bg1"/>
              </a:solidFill>
            </a:endParaRPr>
          </a:p>
          <a:p>
            <a:r>
              <a:rPr lang="fr-FR" sz="2800" b="1" dirty="0">
                <a:solidFill>
                  <a:schemeClr val="bg1"/>
                </a:solidFill>
              </a:rPr>
              <a:t>Pour être différent et original, vous devrez d’abord arrêter de penser que vous êtes ennuyeux et que vous devez changer du tout au tout. Dites-vous plutôt que vous êtes une personne absolument fascinante, le monde ne s’en est peut-être simplement pas encore rendu compte. Pour atteindre votre objectif, vous devez travailler votre assurance. Aimez qui vous êtes, aimez votre apparence et répétez-vous que vous avez énormément à offrir au monde.</a:t>
            </a:r>
          </a:p>
          <a:p>
            <a:endParaRPr lang="fr-FR" sz="2800" b="1" dirty="0">
              <a:solidFill>
                <a:schemeClr val="bg1"/>
              </a:solidFill>
            </a:endParaRPr>
          </a:p>
          <a:p>
            <a:r>
              <a:rPr lang="fr-FR" sz="2800" b="1" dirty="0">
                <a:solidFill>
                  <a:schemeClr val="bg1"/>
                </a:solidFill>
              </a:rPr>
              <a:t>À la fin, personne ne revient sur sa vie pour penser, « j’aurais voulu essayer d’être plus comme tout le monde »</a:t>
            </a:r>
          </a:p>
        </p:txBody>
      </p:sp>
    </p:spTree>
    <p:extLst>
      <p:ext uri="{BB962C8B-B14F-4D97-AF65-F5344CB8AC3E}">
        <p14:creationId xmlns:p14="http://schemas.microsoft.com/office/powerpoint/2010/main" val="92733564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014329" y="715617"/>
            <a:ext cx="8136835" cy="4678204"/>
          </a:xfrm>
          <a:prstGeom prst="rect">
            <a:avLst/>
          </a:prstGeom>
        </p:spPr>
        <p:txBody>
          <a:bodyPr wrap="square">
            <a:spAutoFit/>
          </a:bodyPr>
          <a:lstStyle/>
          <a:p>
            <a:endParaRPr lang="fr-FR" dirty="0"/>
          </a:p>
          <a:p>
            <a:endParaRPr lang="fr-FR" sz="2800" b="1" dirty="0">
              <a:solidFill>
                <a:schemeClr val="bg1"/>
              </a:solidFill>
            </a:endParaRPr>
          </a:p>
          <a:p>
            <a:r>
              <a:rPr lang="fr-FR" sz="2800" b="1" dirty="0">
                <a:solidFill>
                  <a:schemeClr val="bg1"/>
                </a:solidFill>
              </a:rPr>
              <a:t>Je me fiche de ce que les gens pensent de moi. Je ne me définis pas en fonction des opinions des autres, car je sais très bien qui je suis et surtout, ce que je vaux !  Vous devez faire face à la peur du rejet ou du jugement des autres pour vous exprimer. Vous devez affronter ces peurs afin de pouvoir vivre une vie pleine de sens et exempte des exigences des autres. Trouvez vos passions et préférences, puis faites ce que vous voulez sans craindre le rejet.</a:t>
            </a:r>
          </a:p>
        </p:txBody>
      </p:sp>
    </p:spTree>
    <p:extLst>
      <p:ext uri="{BB962C8B-B14F-4D97-AF65-F5344CB8AC3E}">
        <p14:creationId xmlns:p14="http://schemas.microsoft.com/office/powerpoint/2010/main" val="346649669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590261" y="1327956"/>
            <a:ext cx="8746435" cy="4093428"/>
          </a:xfrm>
          <a:prstGeom prst="rect">
            <a:avLst/>
          </a:prstGeom>
        </p:spPr>
        <p:txBody>
          <a:bodyPr wrap="square">
            <a:spAutoFit/>
          </a:bodyPr>
          <a:lstStyle/>
          <a:p>
            <a:endParaRPr lang="fr-FR" dirty="0"/>
          </a:p>
          <a:p>
            <a:endParaRPr lang="fr-FR" dirty="0"/>
          </a:p>
          <a:p>
            <a:r>
              <a:rPr lang="fr-FR" sz="2800" b="1" dirty="0">
                <a:solidFill>
                  <a:schemeClr val="bg1"/>
                </a:solidFill>
              </a:rPr>
              <a:t>Quand tu te moques complètement de ce que les gens pensent de toi, c’est que tu as atteint un niveau redoutable de liberté. Les audacieux n’ont pas peur d’expérimenter de nouvelles choses. L’une des raisons pour laquelle il est aussi intéressant de les fréquenter, c’est leur capacité de surprendre. Quoi que vous fassiez, faites-le pour vous, sans vous préoccuper du jugement des autres.</a:t>
            </a:r>
          </a:p>
        </p:txBody>
      </p:sp>
    </p:spTree>
    <p:extLst>
      <p:ext uri="{BB962C8B-B14F-4D97-AF65-F5344CB8AC3E}">
        <p14:creationId xmlns:p14="http://schemas.microsoft.com/office/powerpoint/2010/main" val="277961142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a16="http://schemas.microsoft.com/office/drawing/2014/main" xmlns="" id="{26569B9A-5FC2-8040-BF84-F3F35E2950EC}"/>
              </a:ext>
            </a:extLst>
          </p:cNvPr>
          <p:cNvSpPr>
            <a:spLocks noGrp="1" noChangeArrowheads="1"/>
          </p:cNvSpPr>
          <p:nvPr>
            <p:ph type="ctrTitle"/>
          </p:nvPr>
        </p:nvSpPr>
        <p:spPr>
          <a:xfrm>
            <a:off x="3590924" y="3986674"/>
            <a:ext cx="4983163" cy="1011190"/>
          </a:xfrm>
        </p:spPr>
        <p:txBody>
          <a:bodyPr rtlCol="0"/>
          <a:lstStyle/>
          <a:p>
            <a:r>
              <a:rPr lang="fr-FR" dirty="0" smtClean="0">
                <a:latin typeface="MV Boli" panose="02000500030200090000" pitchFamily="2" charset="0"/>
                <a:cs typeface="MV Boli" panose="02000500030200090000" pitchFamily="2" charset="0"/>
              </a:rPr>
              <a:t>En Amour </a:t>
            </a:r>
            <a:r>
              <a:rPr lang="fr-FR" dirty="0" smtClean="0">
                <a:latin typeface="MV Boli" panose="02000500030200090000" pitchFamily="2" charset="0"/>
                <a:cs typeface="MV Boli" panose="02000500030200090000" pitchFamily="2" charset="0"/>
              </a:rPr>
              <a:t>Nous avons tous besoin d’un amis </a:t>
            </a:r>
            <a:r>
              <a:rPr lang="fr-FR" dirty="0" smtClean="0">
                <a:latin typeface="MV Boli" panose="02000500030200090000" pitchFamily="2" charset="0"/>
                <a:cs typeface="MV Boli" panose="02000500030200090000" pitchFamily="2" charset="0"/>
              </a:rPr>
              <a:t>! </a:t>
            </a:r>
            <a:r>
              <a:rPr lang="fr-FR" dirty="0" smtClean="0">
                <a:latin typeface="MV Boli" panose="02000500030200090000" pitchFamily="2" charset="0"/>
                <a:cs typeface="MV Boli" panose="02000500030200090000" pitchFamily="2" charset="0"/>
              </a:rPr>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C’était</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extLst>
      <p:ext uri="{BB962C8B-B14F-4D97-AF65-F5344CB8AC3E}">
        <p14:creationId xmlns:p14="http://schemas.microsoft.com/office/powerpoint/2010/main" val="208226318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0" end="0"/>
                                            </p:txEl>
                                          </p:spTgt>
                                        </p:tgtEl>
                                        <p:attrNameLst>
                                          <p:attrName>ppt_w</p:attrName>
                                        </p:attrNameLst>
                                      </p:cBhvr>
                                    </p:anim>
                                    <p:anim by="(#ppt_w*0.50)" calcmode="lin" valueType="num">
                                      <p:cBhvr>
                                        <p:cTn id="32" dur="500" decel="50000" autoRev="1" fill="hold">
                                          <p:stCondLst>
                                            <p:cond delay="0"/>
                                          </p:stCondLst>
                                        </p:cTn>
                                        <p:tgtEl>
                                          <p:spTgt spid="2">
                                            <p:txEl>
                                              <p:pRg st="0" end="0"/>
                                            </p:txEl>
                                          </p:spTgt>
                                        </p:tgtEl>
                                        <p:attrNameLst>
                                          <p:attrName>ppt_x</p:attrName>
                                        </p:attrNameLst>
                                      </p:cBhvr>
                                    </p:anim>
                                    <p:anim from="(-#ppt_h/2)" to="(#ppt_y)" calcmode="lin" valueType="num">
                                      <p:cBhvr>
                                        <p:cTn id="33" dur="1000" fill="hold">
                                          <p:stCondLst>
                                            <p:cond delay="0"/>
                                          </p:stCondLst>
                                        </p:cTn>
                                        <p:tgtEl>
                                          <p:spTgt spid="2">
                                            <p:txEl>
                                              <p:pRg st="0" end="0"/>
                                            </p:txEl>
                                          </p:spTgt>
                                        </p:tgtEl>
                                        <p:attrNameLst>
                                          <p:attrName>ppt_y</p:attrName>
                                        </p:attrNameLst>
                                      </p:cBhvr>
                                    </p:anim>
                                    <p:animRot by="21600000">
                                      <p:cBhvr>
                                        <p:cTn id="34" dur="1000" fill="hold">
                                          <p:stCondLst>
                                            <p:cond delay="0"/>
                                          </p:stCondLst>
                                        </p:cTn>
                                        <p:tgtEl>
                                          <p:spTgt spid="2">
                                            <p:txEl>
                                              <p:pRg st="0" end="0"/>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LAYERS_CUSTOMIZATION" val="UEsDBBQAAgAIAM1m2EZ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DNZthGmd7J2s4DAAAxDwAAJwAAAHVuaXZlcnNhbC9mbGFzaF9wdWJsaXNoaW5nX3NldHRpbmdzLnhtbNVXX3PaRhB/51PcqJPHIDu1a4cReDy2GDPBQJDcJtPpeA7dgq4+3am6E4Q89dPkg/WTdE9nYwg4Fc244w4PoNXub//9do8Lzj5lgsyh0FzJtnfYPPAIyEQxLmdt7ybuvj71iDZUMiqUhLYnlUfOOo0gLyeC6zQCY1BVE4SRupWbtpcak7d8f7FYNLnOC/tWidIgvm4mKvPzAjRIA4WfC7rEL7PMQXudRoOQwImuFSsFEM4wBMltdFR0BdWp5zu1CU3uZoUqJbtQQhWkmE3a3g+n5/bzoOOgLnkG0ianOyi0YtOijHEbDxUR/wwkBT5LMfCTI48sODNp23tzZFFQ299GqbBdDtSiXChMRpp7+AwMZdRQ9+j8Gfhk9IPAidhS0ownMb4hNv+2dxnfRv3eZXg7GMZhdHsVX/ddDHsYxeGHeA+juBf3w33068JffRyF435v8O42Hg77cW/0aIUV3ShI4G9WLMDKqrJIYFWwwKRlNpGUCyTbV2XUYJCughYziFWXYxOnVGjwyO85zN6XVHCzRFYfIKvvAPJznUNixrZtbc8UJXiPcA4QA8Nerihx/HZFiZPTjdR95/0xrZ1RBtQYmqRIHpRVoQX+uuhBbarkRmr2mUyUYKuEIJsAG9AM1kYiuuOyi5qHHpliEwSmel5wKjzCDaaerIx1OdGGm2oIu+uaBLFw2IFcR1ulSFJa6I2Kr6puiZ90fh0oA/o3Vwonekr1F1UKRpaqJILfATGKYJvLDH+lQNaHiUwLlVVSHHdDtOAY3JzDAthZHUcf0UVWoiVumlyAcR7+KPlnMoGpKhAX6Bx3Esq5dvjNvYBzqvUjKH2I8ZUbkd7gMvzwyiZI2ZzKZE9w5AZkuXkOfIq5S4UuhFBYzTUIrExCSw1VfxhnlVqdNGv7Tum8arptZAWK7eYYj8PEFwmymMsS6gImVBIlxZLQBDeFthSac1VqlDiyOGj9rwJ0poTLKtQZDhs6KxgUddAODt/8eHT808np21bT/+vPL6+/aXS/PUeCWm9ufV48uZ7rWX21pP/B6Buresu2q4rMMpRtOd19/Nyvye1FEvh2we3ed9VafonrLgrPxxdXZBxGN/04atUhw0ARLFiSIpum9s9KHZvhTYztCOuojsbhz7XCwL7UmoQwqgU3rJXHuzpaY3cMjNaOgFoh4A6fuQMDt7jgGUdW/i/G86lJ+f7J/k+m87v+jbjRfqbpBFokKXb02Vjw4rffc5b3JVXMPa3uDxsXhsDfeTWzbzIueYZ1tKf76j7XOT46wCvIzleNBqJtXnM7jb8BUEsDBBQAAgAIAM1m2EY6Kj9OugIAAFgKAAAhAAAAdW5pdmVyc2FsL2ZsYXNoX3NraW5fc2V0dGluZ3MueG1slVbbTuMwEH3nK6rue8Ney0qmEpSuhNRdECDenWSaWHXsyJ6U7d+v7TjEbhua7QipnjnHc/UUordMLC4mE5JJLtUzIDJRaKvpdBOWX0/TBlGKWSYFgsCZkKqifLr49Mt9SOKQ51hyB2osZ0Mz6N3M3WcMxfv4PrcyRMhkVVOxX8tCzlKabQslG5GfDa3c16A4E1uDvPw5X64GHXCm8R6himJaXVkZR6kVaA02pB8rK2dZnKbAO0+X7jOS07v6OPsD2o5pho5289nKEK2mBcRFvrqxMowX5va4K3MrHxMQ/qKBfv1iZRDK6R5UfPndNyuDDFk39f/MSK1kYQsacz5u4juHS5qb52ejurRylmATso7OdsGXx+V6F4D81/DdE/tcleSPtq4HC8E2PeWwQNUASbpTa9OlfHto0LyPzh5qesyjifmRNhoWG8q1h/XKHvgEb0zkIcpresir5E0FyzbgEBkbesJyeeuWRYh91wUxKth5ZZ9KoOyRf0xhj5CBskc+c5bDg+D74wgOTS2p6/It9f0MGuDJUQeMGQQ1x9yH0p06q3W1to9XB7F6RYepZA4LbeN5YRXY1pHE6dqYkqOgiKA7VlBkUvy2uHTvstEkOTD4aTs9WwQZcjg1ci5Gs6jDernzxdmCkPaHoU+uPU/Q7PHrKUWkWVmZHyY9nXieeSimMNPkNMNuSgMHdS82MuA430OkiqotqBcp+Vg3QiLosdfL9n0NwUkS1IAkp6tM/CWnyi+aKgW1Ml1joLsqx8oWWLKi5OYPXxm8QX7AGLC2VCzNfYKy97kMFH4IgKqs7Ka2PbSWquHIOOyAe2ugcCkP5Ua0mdKhgbvBNWwwHDmvGTWTfln0sxIvkUB/Av9qwoouPrCMGHukqXaZRS+/28TB1dFy7haanb5wl7mzH6boZmM/LqFR2v8o/wFQSwMEFAACAAgAzWbYRrJ85P+jAwAAQg4AACYAAAB1bml2ZXJzYWwvaHRtbF9wdWJsaXNoaW5nX3NldHRpbmdzLnhtbNVXUXPaOBB+51do3OljcdJLLyljyGQSZ8KUAAWn187NTUZYC9ZFllxJhtKn/pr+sP6SrqyEhJLkzF3buxsewOvdb3e/XX020eGHXJA5aMOVbAe7zZ2AgEwV43LWDi6S02cHATGWSkaFktAOpArIYacRFeVEcJONwVp0NQRhpGkVth1k1hatMFwsFk1uCu3uKlFaxDfNVOVhocGAtKDDQtAlftllASboNBqERN50rlgpgHCGJUjuqqPizOYiCL3XhKZXM61KyY6VUJro2aQdPDk4cp8bH490wnOQrjfTQaMz2xZljLtyqBjzj0Ay4LMM697fC8iCM5u1g+d7DgW9w02UCtu3QB3KscJepL2Gz8FSRi31lz6fhQ/W3Bi8iS0lzXma4B3i2m8HJ8nluNc9iS/7gyQeX54l5z1fwxZBSfw22SIo6Sa9eBv/uvBn74bxqNftv7pMBoNe0h3eRiGja4RE4TpjETKrSp3CirDIZmU+kZQL3LVvaDRgcVsF1TNI1CnHIU6pMBCQPwuYvS6p4HaJS72DS30FUByZAlI7cmNrB1aXENzCeUAsDGe5WokXL1crsX+w1nros9+2dW+VEbWWphkuD9qq0qLwrunGbarkWmvumkyUYKuGpsiywF6ONKciINxib+nqrnUM2FMukH8Xu9ucSrvRXJpRbdY4XPHoVjnt/N5XFswfvjlvesj1N1UKRpaqJIJfAbGK4ODKHH9lQO4eDzLVKq+sghpLjOAMyJzDAthhnUTvMEVeYiRKRyHA+gzvS/6RTGCqNOICnaPIoJ0bj9/cCrigxtyC0psan/ql7/ZP4rdPXYOUzalMtwTHaUNe2B+BT7F3qTCFEArZvAOBzKS0NFDNh3FWudVps3bujM6robtBVqA4bo71eEy8keIWcllCXcCUSqKkWBKa4tk3boXmXJUGLX5ZPLT5WwX6UMJlVeoMHyiYTDPQddB2dp//svfi1/2Dl61m+OXT52ePBl3r4VBQl80L4vGDglsv6hvZ/YugR8R3I/ZU6dxtKNtIev8D5Vr4NoUkCp3s3K9gldD+HAEbx0ej4zMyiscXvWTcqjPeviJIQZrhfkzdC0WdmMFFggTHdVyHo/hNrTKQ6Vq7HY9rwQ1q9fGqjtfIC/vwjqjXKgFVeeYfAajLgucc9+x/ceAe2v1/flZ/ynl7/I3Bn8bvdd6A6jTDGf2wuf77CvVdCfsvceCvVu/hay/eUXjvX5wG2tf/93UaXwFQSwMEFAACAAgAzWbYRoITx3SWAQAAIgYAAB8AAAB1bml2ZXJzYWwvaHRtbF9za2luX3NldHRpbmdzLmpzjZTLbsIwEEX3fAVytxWiT2h3qFCpEotKZVd1YcIQIhzbsk0KRfx7M+YVO5NSzya+OrrziDzbVrs8LGHt5/bWf/v7e3j3GqDmzAquQ1006DnqzIpsBpMsB5FJYBFSIDLnwsJJ350RyplJ7zrdfKCvrRgyRdD6lKAiGgK0FFgQ4DcFrinxJ2zu0Ni+qcqopyvnlOwkSjqQriOVybln2NWrP9UeI1gVYC6gc55AYNrzp4k8Oz70MKpconLN5WasUtWZ8mSZGrWSs6b8i40GU/705R7oPvVeRoGdyKx7c5DHiUd9jGZSG7AWDnkfRxgkLPgURMW3688faGBcbyiii8xm7kgPbjCqtOYp1KbUH2CEmCy9atPsYdQ5B2u3J+5uMQJC8A2YmtXwHiMAlV7pf/xAbVSKE6mh9ZmfUKH4LJPpIXUXg+SwWLRtmt65UV/+kAVPSEVPaEE9v7xpecSgJUB31IK8Nso7puwEJUoih6JATYAFvUhcvEjw/tlm3DmeLPJyP5TrsZwDN0swE6VEWf7XpULjXK3dL1BLAwQUAAIACADNZthG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zWbYRj+zTKhuAAAAcwAAABwAAAB1bml2ZXJzYWwvbG9jYWxfc2V0dGluZ3MueG1sDco9DoMwDEDhnVNYnsrQHzYGAgNSxy7QA1jBQpEcGyVpVW7fbO9J3zD9osCXUw6mDrvbA4HV2xZ0d/hen9ceIRfSjcSUHaohTGMziHmShUupMMMhdHJaOdYo/KJY5RLqMcz2SZnh4u04W7yPzR9QSwMEFAACAAgAg4CPRc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zWbYRtOZkxsdCAAAYx4AACkAAAB1bml2ZXJzYWwvc2tpbl9jdXN0b21pemF0aW9uX3NldHRpbmdzLnhtbK1ZbW/bOBL+3l9B+LDALnCIX+S3LFwf9EInQh3ZaylJe4eFQUtMLEQSfRLtNgt/uF+zP2x/yQ4pKZYcx5Hai5qiGs48MxzOPCTVUfLkR/o24Sz0/yDcZ5FNOfejx2T8AaGRywIWz2OaUJ40D5J7P/LYVzN6YEIG0oSTyCOxp4vRZNxCE/mDhgN1aAzhrat1O2jQxR08RAbu6TB2qRiXig5jRqetj5pHECluTF0a8dOoo2Zp9LWBGSU05mbk0W9jpaxdHCrP4Comng96ybjfFc8+97o3uuJB3XZv0MP7jqooSh/pPaNttPaDweVAbSPc6vZayl4bdpSOgtq9Xvuyv28POj0F3iaXfUDp4ss+6g663Y6x7+AOWCNV1YyOvh8ol+22Ct7w8FLfTybaoNVC7XZb6Rr7Xl+ZaC0E2gpgqMpQJFAxFE3p71VNbQ8VNNEn2qS7xwbu6z007OB+q7XvaprSah2Se5hdMV0HaeXp5Ol8B/DkEpwcFbXVPFFcI3cbx6Ds0HATEE5RREL6sWH78EqRzrZxQtHPLts8/9LIKlRWc66fB1aWpkIQC7TxKbBRUw7lejKyYmsU5cj3PjZWW85ZdOGyiEO4FxGLQxI0xv9IqyebWxVLtqNxHbsH4tKDu4H8qWqW+YKKhueckcvCDYmep+yRXayI+/QYs23kVQpz/byhceBHT6Dduhzo+KyjwE+4yWlYig8PxVPdbAOMlVARXh+Lp5JlQFY0yD225E8Nu4PL9zNyZLrzE59LU7UtnnOmG/JIywswVMVz3iYCL+VVG4jnfSNOv3FQVwQBdM6qB+SZxmUnKWGetWKb7aZuPW1i9iiSXbZ7f6Ff7AIG/BM9ighb4qlkJCYoHFZapSxtcv7GkWL2eswloxC8wOIWySUTSci5ttRnN3PV+rKczq5mS828aoz1tCuRaMsPP3f6w2/tXh+oKzOsCGXfqNNpGQxJsF6rGpblLGbTJQDi6dLCn53GWPxd23R260xNCzfG2T9qA8wX+K4xFn9XMb1dLLDlLO2paeClaS+tmSPzMsUONhrjL2yL1mRHEWdo59OviK8pAn72Y4qSwPfkgOBsP9rSCv6M2Y1qWssFtp2FqTvmzGqMbRbHz/+UyGTL11A9a5Igz0/IKqCedAs1IscFv4B3eURD8IevfdBkIfGjiyreF+q9aV0tndlsai+xZeSSxhhHHjJiIjzVB1qoNl4ARkxgK/8+86WsPomA1CCoDXJtXl1P4dcRgVz7j+sAfvl3RDPHsCRzGlUwhMLBC6g6276fLQyRQ3CICNqQJPnKYq9UNMWlq4BtWvoMSlN3CviOgMmxYeH9yIXSoS6vgHeDbVu9wktt9hlqHHpzVtNo9gla8lNNoy/Yhh7CdgUzS70zr1TREaIN8wbJe9Alot6DZ0RcF+xENnc+2yYgERmGNpHdmNR2ZOPfbmEdTXV6otlTTMizXMFHf0chitirVFVAQDo2RF39dmv+ezlRzSk2llBoxux+6Uh+FP4IEEnEOCJBwMQ0wDXxdiRyKVpRl2yhHZ5BzfM9qSaWXwbz363/ByI8I6GfMv6yDPz5p4v60ZVY73WQIRybwRkcVjb8Pe+FGXxnIKLg34yiSgLqh2CnrayZ0Bmaz2oZYWB0QV1AwkEtQ9OagLt5ygtAHOKyUwvAmmUYFkM/AHMHmSsFcgcZrQdxjzXbdGDTvqcrcYytYCyXO1210ystLhsBhbvey2qv6AODdgko2aUbInCgXP4qq1zYcksU5ZjOFAK3APMx3VcBNfBDcRivBnt7g/NUpLRSms892wae7OHAf5LUAnnehvT1fv4Qs1BKA5LkdZ2S279+MJB0iovU77zeRmRjdaFfL3XV0rE4H4quCqrbQY2KyKaOvZyqmkCAYg0Jd9dArA/i2F4dKz3fGXiiAl6WXpuS2F3/9b8/q8McxZNKUSb9tS4OtKBgLfyC9x+LcZr8XgHHUbWyqXypaJgdj3PT6qdlx4Qy+b8cQEm6GYQsFF8sKrmGQsyWUXUcVb++gVq1ZWmybexW2r+LIDfq4hPQjzy5NcY3JH4C+nIYC+oCycyL2uS1YzhcWLY88CNa0/yH9wMxececL1XDkDc56NHAd5/STdCD42j21QYFcKWrgadfqxZw5BEk9XxeH1NuMTkdASWk7wdC2J3ccV4Eh/sx3L/Zlpeu2xGPWTAXHypef5kDBfFdBcp4zGNxQcvfihrJmn3N1i7TKkqONecQwlycy8YPJEgy5YPwWH0hescr6maSY8U7FgA76+l0ivrlgWMzXdfkl7yixYvsVexwas6GDhMtCI/1LfqNv9IvCI/1bbFnzeCY/jqm46Giaf55RSNxUV5YvAzoxOqBEo0kT2Uh5m9lHRHCVHxnSwozyQRlzZB5dCw3X8cPadbQQlaMuPlGyKPo5RhxI2xWz3Z2LTkaOBRw83wFj7jPA/p2ect5QBMWcy3fP9RK4yj9HnycjFSK+POGfmzABYC4a8H1SQNlGB8bIp3pN/e37DY5owlCK1jKaM6bhpLRJaHXchkJHq/niqX9ft5o1HyVp1Hz3AqNMti3FzDahisaY6gBH3guW6GysKi+zj9t3MmT4ZHdG6NFAL4G7AjuKnknFASlwpIHq7xb0pfieLgNuB/QHQ0ynYKgkJzz8x8l0B3ni1vlU/rAi+WdSWp3QUZ2h1osk2BB/qaVvBmViL88UrPpOFklcvYn2CrffwrOTmxJOVGLei9yNONHy9484Qt030r/qFncaYGkXv3H2bEMTAHvzf9H/htQSwMEFAACAAgAzWbYRlVrhjhHCQAAJBYAABcAAAB1bml2ZXJzYWwvdW5pdmVyc2FsLnBuZ+2Yf1RSaRrHb1Mz1rRWM+5sO2Y5zW51miY9TYMalU5mlk2KmqYRSEkzBkpYDGkY2I6T/ZKYyWYt1NiyMEVhGfwFBNZmchxHyfhxUUIsGn+AyJhcUFDYi3Paztn/9uy//nHPPc99Pu/zvPd53/f73HMvJibs9n838F0AAPzj9sQkA8D8FQDwVsnCd+AnRT/fLYZv8yjJu6MBfnfQCGwsyNoRvwMAhKzF00fehu1FuXsOUgBgySPfNU9BvncUAD4Qx8XsSMnPsBpkrEOp4Pnn0+C1a0/OhdyOTvnh2PfHkhMTE+/s2BuwKOmLwI+wT9/+1/lB+oE7j6Vb0Js916dOl1BII8lB7iBFlv4HBylYua0F3V4eTuYzPFNDPA7DNVI5pOTMBwAMT38LeZuWudLb1i5o9SDH/gAA/xSYL62yZZo0vDSTb+rna+X5y1eQjfKV4bAVcYDaXoRsJkreA4CBdM2HSxmTz8+PxwLAWXxq1rbrx2GkZaNwHgDEXPAHgI+ic+AH72XCqS4sg4vyxXc62P64Da7MstVh8KCFc+gcOofOoXPoHDqHzqFz6Bw6h86h/we6lOG2Nm+APdK1/2OoC1WZJsgCpqFubhPT7MM9mt3B9G+gh37BuWfZIraU/YjdSbgyD+jWSP5UoUV6P4AmO8twjNNP2HVN9XSad0Tu3WAeXwfe8VO0d5aFCiKnf3s0/vBkC7uTrSLw4XFdl5eHhrzqGkSXaoTxivu1pJATGzHKkUhF4b0ivGncpDDNf5mPqFZh5gMVpbQi+1UlcWpUpGw3ZWjCVPKyf9zUSxkB0wO632raDbwtlYOBwABGTQhbGhwZBH5WdhTp0DQo19QMTYagapARYVy/x9Z4ij+QG2K+7yH4UwhcPC7ejWHT+NX4qGJdRMBsniJkWSG6FXN7ZDJNFVn2tdEmGN2ZU3HRN9+xQ5XJlA6jSscePIywUi6av6kdmVy6Jqy77XMQAJzWq63Ltt+YddWYFe4ESu5C4Ym1XPE7QAsKxYlcCW4sy2Gf902pwDHaG7HULSnTTdpVKIHc47LkyV1mHo8V5ZnENYMQ7sz441a+hU7UP3WjzI6+1lCBU+VySJ45nVNDHJy0y+XskBg3zcYOtVlsB8oHM+G0HWZEbnnw+YKnusmXpSg+Y+rXMh4hZZ/9FIIxPa4otB5a7ApsxIoJamtjIS7DVg1ZqWKbras83OtCNR4XeeiBsi7h70GbpzY168O/6nRxxxxME21CrMU3HnhGjbrbD4y573VaIu+O8Y5Lj6/MLyWEHFBFStX4GjxGYFHoyCU22n7poCCEbAwSuOst2f7SMRH1F0yD/kyh6Y6w5zLkEq1tWCLx1AlD7NnqMIscEYdoCtCAIMcCzZCx4UJ6AZZPop1xGvJMYSqj7elscW91azjaDW7Jcfu3BdgCkmJiSJnXjxIEZM+k492L9rWK6YYPQ8JvDOIRVtGXLCpWgtU7kJRAasG5dCa1C/M8qWrIxBViNwSbdTZyxadhTaVCl0NPNhq0X6HxUkNNZlW7I47jEGfPboI+p7Ewip+6JAmP7Uw9WgdCfdnY1tQ/36dBZgO0chFC6+6tDb+YXccJVMsRn0RoSU5EVwexL6tsFfUM3XCKJFUiRc4aE39gWNcXm6q0xVPySmikfZSTpaWP26lJiU2hLYH6jt7I1XpLs1OP0p1yW+Gl8M4wHjouU9x3nMZmvDudtakLATyoMTxGcdja3TOEndh+/gy6dZ7B0hwYXi9yGTyIT5E5XBXPsen35FT7JjLYpKcOUWmrCtzWoL/fNErTq/jmRtgf39buDRF4GUacLBEkaelmZeqMYph0BTGbI95ybafm3q4T9cK9u2NkAbhmZx9PmyTz9B1XOTczqQaQU2x3bqdtkm9vJOJUFXVc+qmaJAWaVX9FEHlxGJElSLU4CGrIQqce1qRHrT9YP7HVwFihqnj28qiw50cxY91tyBk25v68Vs5irLZfpvYN8WdPIlGF/DURZHpOUgQy5B+J6j6eXCC8+b4aBANzGhnEnh+SCx3rU1Q0yn+SsqQs6ZUJiS6dJcoxqjNQnFo9qEd7t4Jv8qEYTGidv/o7aHH94gaFBMt5oUbt+bIt1itTNCix5T6VUI+9aD4Hpkf16viKpmxBhpK0XIs4tfG6u9KDPuss1+s5um8uEBJmN/awaRhhPVUvsSFF0XdjBRzQxmu4acRS8u69XtHYkVd1SX44yS/a5WmtA8T3C6SBjVZaoaVpJpMkQ8meuCP3erfCu7pfPvBl6zKinSpT0gpJ/lX4fbM1MJ6Z6Go5sCVGUMbV/9zgMG/e2xTFNHPdBMu6v1JP9339+t17FELGZ0mm73XDor/RrAerxrKlS+Ifx8rCuFvEHXH4qhR6fQAG/8lPVy6sgt56xlDJ1XfAGH5w9Y+XLkkYPHwVWdAJLdD8CkWazz1x26mgIeu9FcCDu/mwsLdk9KYx0cHxzT+uD9OKDtPmZVRpmXoq6JC7A5iBMu1W7efBPAIHS6xjiQv3ZjNJOXUKHbHy4MR+ShIt/pkCa3kpt129wKTF75sQdnbgi3pnD+1zuHl4K/oZJeiX/Q3DnP7hjY35fMvWaPMrqnaGOG4AUeSE4Ew2C9bEEKilaSIpq0cNzRRD/PDG7ATzK0e8S86B1MKbRn1xGg+Mlq3lTul2vRbjTuy0nOm9PSs/ZWO9oiwT5o1Sq0rXodqpnWvKB4/4dHFVFGNb9yN5W/uN677ll28/M5mLkWJqCUt8g2sZLrWwGoV4rdbkUJz8vsYZ7snmbkmHO0Tt8tCMkjdqHuFH7fY0MMQxqnEBlx7So6pGKUxR1143kMvIvEL0Iwx7ROdrIINNRlX6yqAVNpXiWHUyBek7blvEVpsxIs89XTwqnfS3DI3qjNUnKuGOR6/p2y/ppC0A9ojtNvKoaK30ZWPu9mYoCKWg1/n87quJ6BdxbwN7akL9cS/QuUZE713+Ocv1sReLnx/yU8TW+J0cCa6qjO46MktJGhoHbmX/5JyZXHoixdfrRz/+ry+AFw9trd7IftiVW2cu8SuE20T+XwDggbB286rpGafRxIRditru/Fyo9bkKHjHAT8Gp85evQHimJ5QndsLR6Klp9sl1YcRpCMSl+X6L5r0FAC0J1Biozcvi8bzzZ/TWiKKJXffgSEDcroQYfvThb/8NUEsDBBQAAgAIAM1m2EZqfcGNSwAAAGoAAAAbAAAAdW5pdmVyc2FsL3VuaXZlcnNhbC5wbmcueG1ss7GvyM1RKEstKs7Mz7NVMtQzULK34+WyKShKLctMLVeoAIoBBSFASaESyDVCcMszU0oybJXMzZGUZKRmpmeU2CqZmlvABfWBRgIAUEsBAgAAFAACAAgAzWbYRlp/uZk6BAAA4Q4AAB0AAAAAAAAAAQAAAAAAAAAAAHVuaXZlcnNhbC9jb21tb25fbWVzc2FnZXMubG5nUEsBAgAAFAACAAgAzWbYRpneydrOAwAAMQ8AACcAAAAAAAAAAQAAAAAAdQQAAHVuaXZlcnNhbC9mbGFzaF9wdWJsaXNoaW5nX3NldHRpbmdzLnhtbFBLAQIAABQAAgAIAM1m2EY6Kj9OugIAAFgKAAAhAAAAAAAAAAEAAAAAAIgIAAB1bml2ZXJzYWwvZmxhc2hfc2tpbl9zZXR0aW5ncy54bWxQSwECAAAUAAIACADNZthGsnzk/6MDAABCDgAAJgAAAAAAAAABAAAAAACBCwAAdW5pdmVyc2FsL2h0bWxfcHVibGlzaGluZ19zZXR0aW5ncy54bWxQSwECAAAUAAIACADNZthGghPHdJYBAAAiBgAAHwAAAAAAAAABAAAAAABoDwAAdW5pdmVyc2FsL2h0bWxfc2tpbl9zZXR0aW5ncy5qc1BLAQIAABQAAgAIAM1m2EYa2uo7qgAAAB8BAAAaAAAAAAAAAAEAAAAAADsRAAB1bml2ZXJzYWwvaTE4bl9wcmVzZXRzLnhtbFBLAQIAABQAAgAIAM1m2EY/s0yobgAAAHMAAAAcAAAAAAAAAAEAAAAAAB0SAAB1bml2ZXJzYWwvbG9jYWxfc2V0dGluZ3MueG1sUEsBAgAAFAACAAgAg4CPRc6CCTfsAgAAiAgAABQAAAAAAAAAAQAAAAAAxRIAAHVuaXZlcnNhbC9wbGF5ZXIueG1sUEsBAgAAFAACAAgAzWbYRtOZkxsdCAAAYx4AACkAAAAAAAAAAQAAAAAA4xUAAHVuaXZlcnNhbC9za2luX2N1c3RvbWl6YXRpb25fc2V0dGluZ3MueG1sUEsBAgAAFAACAAgAzWbYRlVrhjhHCQAAJBYAABcAAAAAAAAAAAAAAAAARx4AAHVuaXZlcnNhbC91bml2ZXJzYWwucG5nUEsBAgAAFAACAAgAzWbYRmp9wY1LAAAAagAAABsAAAAAAAAAAQAAAAAAwycAAHVuaXZlcnNhbC91bml2ZXJzYWwucG5nLnhtbFBLBQYAAAAACwALAEkDAABHKAAAAAA="/>
  <p:tag name="ISPRING_ULTRA_SCORM_COURSE_ID" val="FFB65A0F-99F2-4AB4-B984-25A3494E0190"/>
  <p:tag name="ISPRING_SCORM_RATE_SLIDES" val="1"/>
  <p:tag name="ISPRING_SCORM_PASSING_SCORE" val="100.0000000000"/>
  <p:tag name="ISPRINGONLINEFOLDERID" val="0"/>
  <p:tag name="ISPRINGONLINEFOLDERPATH" val="Content List"/>
  <p:tag name="ISPRINGCLOUDFOLDERID" val="0"/>
  <p:tag name="ISPRINGCLOUDFOLDERPATH" val="Content List"/>
  <p:tag name="ISPRING_PRESENTATION_TITLE" val="Business 05"/>
  <p:tag name="ARTICULATE_SLIDE_COUNT" val="26"/>
  <p:tag name="ISPRING_SCORM_ENDPOINT" val="&lt;endpoint&gt;&lt;enable&gt;0&lt;/enable&gt;&lt;lrs&gt;http://&lt;/lrs&gt;&lt;auth&gt;0&lt;/auth&gt;&lt;login&gt;&lt;/login&gt;&lt;password&gt;&lt;/password&gt;&lt;key&gt;&lt;/key&gt;&lt;name&gt;&lt;/name&gt;&lt;email&gt;&lt;/email&gt;&lt;/endpoint&gt;&#10;"/>
  <p:tag name="ARTICULATE_PROJECT_OPEN" val="0"/>
  <p:tag name="ISPRING_RESOURCE_PATHS_HASH_PRESENTER" val="cb70f085bf509c4f9262f4c046274447532afc83"/>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Custom 7">
      <a:dk1>
        <a:srgbClr val="19232F"/>
      </a:dk1>
      <a:lt1>
        <a:srgbClr val="FFFFFF"/>
      </a:lt1>
      <a:dk2>
        <a:srgbClr val="FF733B"/>
      </a:dk2>
      <a:lt2>
        <a:srgbClr val="E7E6E6"/>
      </a:lt2>
      <a:accent1>
        <a:srgbClr val="FF733B"/>
      </a:accent1>
      <a:accent2>
        <a:srgbClr val="FEB048"/>
      </a:accent2>
      <a:accent3>
        <a:srgbClr val="19232F"/>
      </a:accent3>
      <a:accent4>
        <a:srgbClr val="36A7F7"/>
      </a:accent4>
      <a:accent5>
        <a:srgbClr val="2CCB70"/>
      </a:accent5>
      <a:accent6>
        <a:srgbClr val="FF2F5F"/>
      </a:accent6>
      <a:hlink>
        <a:srgbClr val="36A7F7"/>
      </a:hlink>
      <a:folHlink>
        <a:srgbClr val="36A7F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654311" id="{13F8469B-E291-4C93-B111-21AA3680F91D}" vid="{097CE558-2A50-411D-92DD-6312E4602F4E}"/>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animées Lumières</Template>
  <TotalTime>0</TotalTime>
  <Words>1921</Words>
  <Application>Microsoft Office PowerPoint</Application>
  <PresentationFormat>Grand écran</PresentationFormat>
  <Paragraphs>164</Paragraphs>
  <Slides>23</Slides>
  <Notes>23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23</vt:i4>
      </vt:variant>
    </vt:vector>
  </HeadingPairs>
  <TitlesOfParts>
    <vt:vector size="30" baseType="lpstr">
      <vt:lpstr>Arial</vt:lpstr>
      <vt:lpstr>Calibri</vt:lpstr>
      <vt:lpstr>Calibri Light</vt:lpstr>
      <vt:lpstr>Cantarell</vt:lpstr>
      <vt:lpstr>Glegoo</vt:lpstr>
      <vt:lpstr>MV Boli</vt:lpstr>
      <vt:lpstr>Thème Office</vt:lpstr>
      <vt:lpstr>En Amour Nous avons tous besoin d’un ami!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En Amour Nous avons tous besoin d’un amis !  Par Lande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 Amour Nous avons tous besoin d’un ami!  Par Lande</dc:title>
  <dc:creator>Alain</dc:creator>
  <cp:lastModifiedBy>Alain</cp:lastModifiedBy>
  <cp:revision>2</cp:revision>
  <dcterms:created xsi:type="dcterms:W3CDTF">2018-12-16T01:37:05Z</dcterms:created>
  <dcterms:modified xsi:type="dcterms:W3CDTF">2018-12-18T15:25:25Z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2018-08-10T18:04:48.7892668Z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