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68" r:id="rId4"/>
    <p:sldId id="258" r:id="rId5"/>
    <p:sldId id="269" r:id="rId6"/>
    <p:sldId id="259" r:id="rId7"/>
    <p:sldId id="267" r:id="rId8"/>
    <p:sldId id="260" r:id="rId9"/>
    <p:sldId id="262" r:id="rId10"/>
    <p:sldId id="265" r:id="rId11"/>
    <p:sldId id="264" r:id="rId12"/>
    <p:sldId id="263" r:id="rId13"/>
    <p:sldId id="266" r:id="rId14"/>
    <p:sldId id="270" r:id="rId15"/>
    <p:sldId id="271" r:id="rId16"/>
    <p:sldId id="26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53gDrHS3UuhGo1eUod/g==" hashData="T7zpTzqKTaGqKgcsKY66gCA2dQHYo7D5ofYan+D9dQogZc5vVbFMFcA9CnrpxEOfu96mjqfgkGPz0fqOFqxE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24/11/2020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059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24/11/2020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24/11/2020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24/11/2020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8153" y="1076699"/>
            <a:ext cx="9574305" cy="45812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29485" y="2644170"/>
            <a:ext cx="903164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 photos aussi gênantes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et embarrassantes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Beethoven - 6 th symphonie en F major.wav"/>
          </p:stSnd>
        </p:sndAc>
      </p:transition>
    </mc:Choice>
    <mc:Fallback>
      <p:transition spd="slow" advTm="14000">
        <p:wedge/>
        <p:sndAc>
          <p:stSnd loop="1">
            <p:snd r:embed="rId3" name="Beethoven - 6 th symphonie en F maj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9358" y="1228397"/>
            <a:ext cx="945328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Lorsque vous allez regarder les différentes photos ci-dessous vous allez vous demander pourquoi et comment est-ce possible de prendre des photos aussi gênantes et embarrassantes (mais surtout qui a osé les publier sur Internet) ? Ces couples avides d’originalité et d’imagination ont poussé le bouchon un peu trop loin et on espère surtout que les enfants ne verront jamais ces photos de leur vie !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6933" y="1071926"/>
            <a:ext cx="6874934" cy="4578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600" y="1094625"/>
            <a:ext cx="6045199" cy="4553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27" b="3329"/>
          <a:stretch/>
        </p:blipFill>
        <p:spPr>
          <a:xfrm>
            <a:off x="2524124" y="1047750"/>
            <a:ext cx="7174933" cy="4657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9" b="5555"/>
          <a:stretch/>
        </p:blipFill>
        <p:spPr>
          <a:xfrm>
            <a:off x="3828269" y="1064292"/>
            <a:ext cx="4535461" cy="4587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0133" y="1066800"/>
            <a:ext cx="6878060" cy="4586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0982" y="1021460"/>
            <a:ext cx="4182405" cy="4672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533" y="1080399"/>
            <a:ext cx="7078134" cy="4566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646" y="1086911"/>
            <a:ext cx="3736681" cy="4599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867" y="1084580"/>
            <a:ext cx="6942383" cy="4621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587" y="1076029"/>
            <a:ext cx="4284133" cy="4563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9332" y="1102352"/>
            <a:ext cx="6874935" cy="4585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133" y="1085763"/>
            <a:ext cx="6076096" cy="4619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9333" y="1100667"/>
            <a:ext cx="6877422" cy="4587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153" y="1076699"/>
            <a:ext cx="9574305" cy="45812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29485" y="2644170"/>
            <a:ext cx="903164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 photos aussi gênantes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et embarrassantes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86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178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2020-11-24T14:37:49Z</dcterms:created>
  <dcterms:modified xsi:type="dcterms:W3CDTF">2020-11-24T15:45:21Z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