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6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8ieqmENyPm8zJ0TUusvrng==" hashData="XpLasLO6+QpbU3m7FUvfwV46fRK2MDLKvuYk8+/RsHY1uAAY312yWKNY2KLVZqXT4UiO/+r1tszWw0kOa+tbX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30" autoAdjust="0"/>
    <p:restoredTop sz="94660"/>
  </p:normalViewPr>
  <p:slideViewPr>
    <p:cSldViewPr snapToGrid="0" showGuides="1">
      <p:cViewPr varScale="1">
        <p:scale>
          <a:sx n="64" d="100"/>
          <a:sy n="64" d="100"/>
        </p:scale>
        <p:origin x="78" y="3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3DD0F2-353A-42E7-8056-C5741ECEDAF1}" type="datetimeFigureOut">
              <a:rPr lang="fr-FR" smtClean="0"/>
              <a:t>24/11/2020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64A327-BC05-4836-8111-EC5141EBD3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16798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57124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43524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51774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54422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03673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01212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62207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53762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27770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267897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234425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40114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440841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281785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196774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00596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15092-9AED-4DE2-836C-10F1B31B7F8A}" type="datetime1">
              <a:rPr lang="fr-FR" smtClean="0"/>
              <a:t>24/11/2020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ADF3D-9ADF-48FC-AE7C-39B3ACA18C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4841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8B10F-72FD-4C0D-8AC7-F547B10BB56A}" type="datetime1">
              <a:rPr lang="fr-FR" smtClean="0"/>
              <a:t>24/11/2020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ADF3D-9ADF-48FC-AE7C-39B3ACA18C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6377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B300F-AC3D-4915-ACE5-9E94C6EE3EFC}" type="datetime1">
              <a:rPr lang="fr-FR" smtClean="0"/>
              <a:t>24/11/2020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ADF3D-9ADF-48FC-AE7C-39B3ACA18C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4758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0D1D1-945F-462B-A16D-5BF2F4EE8836}" type="datetime1">
              <a:rPr lang="fr-FR" smtClean="0"/>
              <a:t>24/11/2020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ADF3D-9ADF-48FC-AE7C-39B3ACA18C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04353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6E723-0D9E-4B23-B4A6-24BEFAF06E8D}" type="datetime1">
              <a:rPr lang="fr-FR" smtClean="0"/>
              <a:t>24/11/2020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ADF3D-9ADF-48FC-AE7C-39B3ACA18C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0223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95449-E286-4998-99E8-D3DF67F822D1}" type="datetime1">
              <a:rPr lang="fr-FR" smtClean="0"/>
              <a:t>24/11/2020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ADF3D-9ADF-48FC-AE7C-39B3ACA18C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3046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A091F-3291-4541-905B-A135D116CEED}" type="datetime1">
              <a:rPr lang="fr-FR" smtClean="0"/>
              <a:t>24/11/2020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ADF3D-9ADF-48FC-AE7C-39B3ACA18C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894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4B68E-FD0A-4C2E-ADBD-7C063AEBA8CC}" type="datetime1">
              <a:rPr lang="fr-FR" smtClean="0"/>
              <a:t>24/11/2020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ADF3D-9ADF-48FC-AE7C-39B3ACA18C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4589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BF0EF-8807-4CA7-82D9-02788C69B01F}" type="datetime1">
              <a:rPr lang="fr-FR" smtClean="0"/>
              <a:t>24/11/2020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ADF3D-9ADF-48FC-AE7C-39B3ACA18C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1954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D00CC-3693-42F9-9CAD-F42DF18F47EF}" type="datetime1">
              <a:rPr lang="fr-FR" smtClean="0"/>
              <a:t>24/11/2020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ADF3D-9ADF-48FC-AE7C-39B3ACA18C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9515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D99B0-0D13-44E5-B427-9B0F932095B7}" type="datetime1">
              <a:rPr lang="fr-FR" smtClean="0"/>
              <a:t>24/11/2020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ADF3D-9ADF-48FC-AE7C-39B3ACA18C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7715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A739C8-C38E-4582-8545-E7FB4C37034B}" type="datetime1">
              <a:rPr lang="fr-FR" smtClean="0"/>
              <a:t>24/11/2020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5ADF3D-9ADF-48FC-AE7C-39B3ACA18C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31438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74000">
              <a:srgbClr val="FF0000"/>
            </a:gs>
            <a:gs pos="94000">
              <a:srgbClr val="C00000"/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24/11/2020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58153" y="1076699"/>
            <a:ext cx="9574305" cy="458129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629485" y="2644170"/>
            <a:ext cx="9031640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</a:t>
            </a:r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es photos aussi gênantes</a:t>
            </a:r>
          </a:p>
          <a:p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et embarrassantes </a:t>
            </a:r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N°2 </a:t>
            </a:r>
            <a:endParaRPr lang="fr-FR" sz="4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5297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  <p:sndAc>
          <p:stSnd loop="1">
            <p:snd r:embed="rId3" name="Beethoven - 6 th symphonie en F major.wav"/>
          </p:stSnd>
        </p:sndAc>
      </p:transition>
    </mc:Choice>
    <mc:Fallback>
      <p:transition spd="slow" advTm="14000">
        <p:wedge/>
        <p:sndAc>
          <p:stSnd loop="1">
            <p:snd r:embed="rId3" name="Beethoven - 6 th symphonie en F majo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74000">
              <a:srgbClr val="FF0000"/>
            </a:gs>
            <a:gs pos="94000">
              <a:srgbClr val="C00000"/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84551" y="630382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24/11/2020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69358" y="1228397"/>
            <a:ext cx="9453283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Lorsque vous allez regarder les différentes photos ci-dessous vous allez vous demander pourquoi et comment est-ce possible de prendre des photos aussi gênantes et embarrassantes (mais surtout qui a osé les publier sur Internet) ? Ces couples avides d’originalité et d’imagination ont poussé le bouchon un peu trop loin et on espère surtout que les enfants ne verront jamais ces photos de leur vie !</a:t>
            </a:r>
            <a:endParaRPr lang="fr-FR" sz="2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1293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74000">
              <a:srgbClr val="FF0000"/>
            </a:gs>
            <a:gs pos="94000">
              <a:srgbClr val="C00000"/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24/11/2020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62717" y="1100137"/>
            <a:ext cx="3766857" cy="45369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95911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74000">
              <a:srgbClr val="FF0000"/>
            </a:gs>
            <a:gs pos="94000">
              <a:srgbClr val="C00000"/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24/11/2020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7599" y="1048965"/>
            <a:ext cx="4706471" cy="45938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72649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74000">
              <a:srgbClr val="FF0000"/>
            </a:gs>
            <a:gs pos="94000">
              <a:srgbClr val="C00000"/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24/11/2020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6541" y="1101242"/>
            <a:ext cx="4437530" cy="45543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71129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74000">
              <a:srgbClr val="FF0000"/>
            </a:gs>
            <a:gs pos="94000">
              <a:srgbClr val="C00000"/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24/11/2020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6271" y="1084922"/>
            <a:ext cx="6172200" cy="45461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80135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74000">
              <a:srgbClr val="FF0000"/>
            </a:gs>
            <a:gs pos="94000">
              <a:srgbClr val="C00000"/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24/11/2020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53569" y="1054573"/>
            <a:ext cx="3724835" cy="46064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85925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74000">
              <a:srgbClr val="FF0000"/>
            </a:gs>
            <a:gs pos="94000">
              <a:srgbClr val="C00000"/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24/11/2020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58587" y="1039922"/>
            <a:ext cx="4229541" cy="4585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35934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74000">
              <a:srgbClr val="FF0000"/>
            </a:gs>
            <a:gs pos="94000">
              <a:srgbClr val="C00000"/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24/11/2020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42187" y="1073140"/>
            <a:ext cx="3547599" cy="45693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333009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74000">
              <a:srgbClr val="FF0000"/>
            </a:gs>
            <a:gs pos="94000">
              <a:srgbClr val="C00000"/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24/11/2020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58587" y="1094706"/>
            <a:ext cx="4208930" cy="46108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3278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74000">
              <a:srgbClr val="FF0000"/>
            </a:gs>
            <a:gs pos="94000">
              <a:srgbClr val="C00000"/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24/11/2020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2424" y="1061545"/>
            <a:ext cx="3947152" cy="45925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38010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74000">
              <a:srgbClr val="FF0000"/>
            </a:gs>
            <a:gs pos="94000">
              <a:srgbClr val="C00000"/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24/11/2020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86200" y="1116106"/>
            <a:ext cx="4503579" cy="45411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3065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74000">
              <a:srgbClr val="FF0000"/>
            </a:gs>
            <a:gs pos="94000">
              <a:srgbClr val="C00000"/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24/11/2020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1800" y="1093473"/>
            <a:ext cx="6414247" cy="45533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80020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74000">
              <a:srgbClr val="FF0000"/>
            </a:gs>
            <a:gs pos="94000">
              <a:srgbClr val="C00000"/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24/11/2020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61912" y="1050943"/>
            <a:ext cx="4068175" cy="46137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86891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74000">
              <a:srgbClr val="FF0000"/>
            </a:gs>
            <a:gs pos="94000">
              <a:srgbClr val="C00000"/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24/11/2020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08793" y="1061807"/>
            <a:ext cx="4014387" cy="45919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64456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74000">
              <a:srgbClr val="FF0000"/>
            </a:gs>
            <a:gs pos="94000">
              <a:srgbClr val="C00000"/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24/11/2020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8153" y="1076699"/>
            <a:ext cx="9574305" cy="458129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629485" y="2644170"/>
            <a:ext cx="9031640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</a:t>
            </a:r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es photos aussi gênantes</a:t>
            </a:r>
          </a:p>
          <a:p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et embarrassantes </a:t>
            </a:r>
            <a:endParaRPr lang="fr-FR" sz="4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3868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</TotalTime>
  <Words>178</Words>
  <Application>Microsoft Office PowerPoint</Application>
  <PresentationFormat>Grand écran</PresentationFormat>
  <Paragraphs>69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7</cp:revision>
  <dcterms:created xsi:type="dcterms:W3CDTF">2020-11-24T14:37:49Z</dcterms:created>
  <dcterms:modified xsi:type="dcterms:W3CDTF">2020-11-24T15:19:15Z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