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6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G0DX2KwEdHYRo90zHNNtA==" hashData="fe96YkWTG7hij1ERQGxlAOOyb0NtMnixK6vV7ddAeZgQ+ShTi88eRG8BJLznhEpjXNvXHKbYulkPrlX2OYEb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5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DD0F2-353A-42E7-8056-C5741ECEDAF1}" type="datetimeFigureOut">
              <a:rPr lang="fr-FR" smtClean="0"/>
              <a:t>24/11/2020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64A327-BC05-4836-8111-EC5141EBD3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679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7124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352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51774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5442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3673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1212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220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5376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77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6789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344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0114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4408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178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9677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64A327-BC05-4836-8111-EC5141EBD3F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059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15092-9AED-4DE2-836C-10F1B31B7F8A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84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8B10F-72FD-4C0D-8AC7-F547B10BB56A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37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B300F-AC3D-4915-ACE5-9E94C6EE3EFC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75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0D1D1-945F-462B-A16D-5BF2F4EE8836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43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6E723-0D9E-4B23-B4A6-24BEFAF06E8D}" type="datetime1">
              <a:rPr lang="fr-FR" smtClean="0"/>
              <a:t>24/11/2020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22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95449-E286-4998-99E8-D3DF67F822D1}" type="datetime1">
              <a:rPr lang="fr-FR" smtClean="0"/>
              <a:t>24/11/2020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4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A091F-3291-4541-905B-A135D116CEED}" type="datetime1">
              <a:rPr lang="fr-FR" smtClean="0"/>
              <a:t>24/11/2020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4B68E-FD0A-4C2E-ADBD-7C063AEBA8CC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58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BBF0EF-8807-4CA7-82D9-02788C69B01F}" type="datetime1">
              <a:rPr lang="fr-FR" smtClean="0"/>
              <a:t>24/11/2020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95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00CC-3693-42F9-9CAD-F42DF18F47EF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515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D99B0-0D13-44E5-B427-9B0F932095B7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771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739C8-C38E-4582-8545-E7FB4C37034B}" type="datetime1">
              <a:rPr lang="fr-FR" smtClean="0"/>
              <a:t>24/11/2020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ADF3D-9ADF-48FC-AE7C-39B3ACA18C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43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8153" y="1076699"/>
            <a:ext cx="9574305" cy="45812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29485" y="2644170"/>
            <a:ext cx="903164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 photos aussi gênantes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et embarrassantes N°1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29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  <p:sndAc>
          <p:stSnd loop="1">
            <p:snd r:embed="rId3" name="Beethoven - 6 th symphonie en F major.wav"/>
          </p:stSnd>
        </p:sndAc>
      </p:transition>
    </mc:Choice>
    <mc:Fallback>
      <p:transition spd="slow" advTm="14000">
        <p:wedge/>
        <p:sndAc>
          <p:stSnd loop="1">
            <p:snd r:embed="rId3" name="Beethoven - 6 th symphonie en F maj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84551" y="630382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9358" y="1228397"/>
            <a:ext cx="945328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Lorsque vous allez regarder les différentes photos ci-dessous vous allez vous demander pourquoi et comment est-ce possible de prendre des photos aussi gênantes et embarrassantes (mais surtout qui a osé les publier sur Internet) ? Ces couples avides d’originalité et d’imagination ont poussé le bouchon un peu trop loin et on espère surtout que les enfants ne verront jamais ces photos de leur vie !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29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4787" y="1087242"/>
            <a:ext cx="4349283" cy="4586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591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613" y="1062429"/>
            <a:ext cx="3738282" cy="45793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264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7675" y="1057508"/>
            <a:ext cx="3676650" cy="4600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1129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3434" y="1048372"/>
            <a:ext cx="4103147" cy="4559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013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634" y="1068929"/>
            <a:ext cx="3520705" cy="4617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8592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6845" y="1064191"/>
            <a:ext cx="3738284" cy="45872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593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6244" y="1095375"/>
            <a:ext cx="3839512" cy="46102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330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7200" y="1046199"/>
            <a:ext cx="3577574" cy="4623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327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019" y="1057508"/>
            <a:ext cx="3629962" cy="4600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801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5477" y="1071357"/>
            <a:ext cx="3561046" cy="4572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06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2608" y="1061212"/>
            <a:ext cx="3626784" cy="4593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80020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2879" y="1071639"/>
            <a:ext cx="3666241" cy="45723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689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379" y="1066206"/>
            <a:ext cx="3607241" cy="4583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445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74000">
              <a:srgbClr val="FF0000"/>
            </a:gs>
            <a:gs pos="94000">
              <a:srgbClr val="C00000"/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4538" y="644577"/>
            <a:ext cx="10822898" cy="5426439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09963" y="5977042"/>
            <a:ext cx="2743200" cy="365125"/>
          </a:xfrm>
        </p:spPr>
        <p:txBody>
          <a:bodyPr/>
          <a:lstStyle/>
          <a:p>
            <a:fld id="{3DEF5BE8-D5EB-489F-893B-432E2DE4834A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24/11/2020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8587" y="597675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78811" y="5976755"/>
            <a:ext cx="2743200" cy="365125"/>
          </a:xfrm>
        </p:spPr>
        <p:txBody>
          <a:bodyPr/>
          <a:lstStyle/>
          <a:p>
            <a:fld id="{275ADF3D-9ADF-48FC-AE7C-39B3ACA18C64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8153" y="1076699"/>
            <a:ext cx="9574305" cy="45812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29485" y="2644170"/>
            <a:ext cx="903164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</a:t>
            </a:r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 photos aussi gênantes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et embarrassantes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86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178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</cp:revision>
  <dcterms:created xsi:type="dcterms:W3CDTF">2020-11-24T14:37:49Z</dcterms:created>
  <dcterms:modified xsi:type="dcterms:W3CDTF">2020-11-24T14:59:46Z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