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71"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3" r:id="rId18"/>
    <p:sldId id="274" r:id="rId19"/>
    <p:sldId id="272"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LmyFROoS8NJ0BZqn2Vmgw==" hashData="5bvjEncTE74PYXvk1ExWXpSs+kVyYLXJGS9f45aYaCLLUlxrbV+R9nc8TqJ5O2i70fv+CFUZ51wgt1yU2VIz+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7" autoAdjust="0"/>
    <p:restoredTop sz="94660"/>
  </p:normalViewPr>
  <p:slideViewPr>
    <p:cSldViewPr snapToGrid="0" showGuides="1">
      <p:cViewPr varScale="1">
        <p:scale>
          <a:sx n="78" d="100"/>
          <a:sy n="78" d="100"/>
        </p:scale>
        <p:origin x="21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2B54E-C803-43FA-B6D5-7DA1FFB43886}" type="datetimeFigureOut">
              <a:rPr lang="fr-FR" smtClean="0"/>
              <a:t>05/12/2020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5AFFFC-A9BA-4755-AF90-CA3F76336AD9}" type="slidenum">
              <a:rPr lang="fr-FR" smtClean="0"/>
              <a:t>‹N°›</a:t>
            </a:fld>
            <a:endParaRPr lang="fr-FR"/>
          </a:p>
        </p:txBody>
      </p:sp>
    </p:spTree>
    <p:extLst>
      <p:ext uri="{BB962C8B-B14F-4D97-AF65-F5344CB8AC3E}">
        <p14:creationId xmlns:p14="http://schemas.microsoft.com/office/powerpoint/2010/main" val="635937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a:t>
            </a:fld>
            <a:endParaRPr lang="fr-FR"/>
          </a:p>
        </p:txBody>
      </p:sp>
    </p:spTree>
    <p:extLst>
      <p:ext uri="{BB962C8B-B14F-4D97-AF65-F5344CB8AC3E}">
        <p14:creationId xmlns:p14="http://schemas.microsoft.com/office/powerpoint/2010/main" val="3614011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2</a:t>
            </a:fld>
            <a:endParaRPr lang="fr-FR"/>
          </a:p>
        </p:txBody>
      </p:sp>
    </p:spTree>
    <p:extLst>
      <p:ext uri="{BB962C8B-B14F-4D97-AF65-F5344CB8AC3E}">
        <p14:creationId xmlns:p14="http://schemas.microsoft.com/office/powerpoint/2010/main" val="3710868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3</a:t>
            </a:fld>
            <a:endParaRPr lang="fr-FR"/>
          </a:p>
        </p:txBody>
      </p:sp>
    </p:spTree>
    <p:extLst>
      <p:ext uri="{BB962C8B-B14F-4D97-AF65-F5344CB8AC3E}">
        <p14:creationId xmlns:p14="http://schemas.microsoft.com/office/powerpoint/2010/main" val="2636421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4</a:t>
            </a:fld>
            <a:endParaRPr lang="fr-FR"/>
          </a:p>
        </p:txBody>
      </p:sp>
    </p:spTree>
    <p:extLst>
      <p:ext uri="{BB962C8B-B14F-4D97-AF65-F5344CB8AC3E}">
        <p14:creationId xmlns:p14="http://schemas.microsoft.com/office/powerpoint/2010/main" val="1268670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5</a:t>
            </a:fld>
            <a:endParaRPr lang="fr-FR"/>
          </a:p>
        </p:txBody>
      </p:sp>
    </p:spTree>
    <p:extLst>
      <p:ext uri="{BB962C8B-B14F-4D97-AF65-F5344CB8AC3E}">
        <p14:creationId xmlns:p14="http://schemas.microsoft.com/office/powerpoint/2010/main" val="2596155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6</a:t>
            </a:fld>
            <a:endParaRPr lang="fr-FR"/>
          </a:p>
        </p:txBody>
      </p:sp>
    </p:spTree>
    <p:extLst>
      <p:ext uri="{BB962C8B-B14F-4D97-AF65-F5344CB8AC3E}">
        <p14:creationId xmlns:p14="http://schemas.microsoft.com/office/powerpoint/2010/main" val="2599921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7</a:t>
            </a:fld>
            <a:endParaRPr lang="fr-FR"/>
          </a:p>
        </p:txBody>
      </p:sp>
    </p:spTree>
    <p:extLst>
      <p:ext uri="{BB962C8B-B14F-4D97-AF65-F5344CB8AC3E}">
        <p14:creationId xmlns:p14="http://schemas.microsoft.com/office/powerpoint/2010/main" val="11449350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8</a:t>
            </a:fld>
            <a:endParaRPr lang="fr-FR"/>
          </a:p>
        </p:txBody>
      </p:sp>
    </p:spTree>
    <p:extLst>
      <p:ext uri="{BB962C8B-B14F-4D97-AF65-F5344CB8AC3E}">
        <p14:creationId xmlns:p14="http://schemas.microsoft.com/office/powerpoint/2010/main" val="2361518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9</a:t>
            </a:fld>
            <a:endParaRPr lang="fr-FR"/>
          </a:p>
        </p:txBody>
      </p:sp>
    </p:spTree>
    <p:extLst>
      <p:ext uri="{BB962C8B-B14F-4D97-AF65-F5344CB8AC3E}">
        <p14:creationId xmlns:p14="http://schemas.microsoft.com/office/powerpoint/2010/main" val="2668380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10</a:t>
            </a:fld>
            <a:endParaRPr lang="fr-FR"/>
          </a:p>
        </p:txBody>
      </p:sp>
    </p:spTree>
    <p:extLst>
      <p:ext uri="{BB962C8B-B14F-4D97-AF65-F5344CB8AC3E}">
        <p14:creationId xmlns:p14="http://schemas.microsoft.com/office/powerpoint/2010/main" val="165407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11</a:t>
            </a:fld>
            <a:endParaRPr lang="fr-FR"/>
          </a:p>
        </p:txBody>
      </p:sp>
    </p:spTree>
    <p:extLst>
      <p:ext uri="{BB962C8B-B14F-4D97-AF65-F5344CB8AC3E}">
        <p14:creationId xmlns:p14="http://schemas.microsoft.com/office/powerpoint/2010/main" val="2482470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12</a:t>
            </a:fld>
            <a:endParaRPr lang="fr-FR"/>
          </a:p>
        </p:txBody>
      </p:sp>
    </p:spTree>
    <p:extLst>
      <p:ext uri="{BB962C8B-B14F-4D97-AF65-F5344CB8AC3E}">
        <p14:creationId xmlns:p14="http://schemas.microsoft.com/office/powerpoint/2010/main" val="3412222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13</a:t>
            </a:fld>
            <a:endParaRPr lang="fr-FR"/>
          </a:p>
        </p:txBody>
      </p:sp>
    </p:spTree>
    <p:extLst>
      <p:ext uri="{BB962C8B-B14F-4D97-AF65-F5344CB8AC3E}">
        <p14:creationId xmlns:p14="http://schemas.microsoft.com/office/powerpoint/2010/main" val="2368407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14</a:t>
            </a:fld>
            <a:endParaRPr lang="fr-FR"/>
          </a:p>
        </p:txBody>
      </p:sp>
    </p:spTree>
    <p:extLst>
      <p:ext uri="{BB962C8B-B14F-4D97-AF65-F5344CB8AC3E}">
        <p14:creationId xmlns:p14="http://schemas.microsoft.com/office/powerpoint/2010/main" val="3273939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15</a:t>
            </a:fld>
            <a:endParaRPr lang="fr-FR"/>
          </a:p>
        </p:txBody>
      </p:sp>
    </p:spTree>
    <p:extLst>
      <p:ext uri="{BB962C8B-B14F-4D97-AF65-F5344CB8AC3E}">
        <p14:creationId xmlns:p14="http://schemas.microsoft.com/office/powerpoint/2010/main" val="22788997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16</a:t>
            </a:fld>
            <a:endParaRPr lang="fr-FR"/>
          </a:p>
        </p:txBody>
      </p:sp>
    </p:spTree>
    <p:extLst>
      <p:ext uri="{BB962C8B-B14F-4D97-AF65-F5344CB8AC3E}">
        <p14:creationId xmlns:p14="http://schemas.microsoft.com/office/powerpoint/2010/main" val="3075848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17</a:t>
            </a:fld>
            <a:endParaRPr lang="fr-FR"/>
          </a:p>
        </p:txBody>
      </p:sp>
    </p:spTree>
    <p:extLst>
      <p:ext uri="{BB962C8B-B14F-4D97-AF65-F5344CB8AC3E}">
        <p14:creationId xmlns:p14="http://schemas.microsoft.com/office/powerpoint/2010/main" val="7703926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18</a:t>
            </a:fld>
            <a:endParaRPr lang="fr-FR"/>
          </a:p>
        </p:txBody>
      </p:sp>
    </p:spTree>
    <p:extLst>
      <p:ext uri="{BB962C8B-B14F-4D97-AF65-F5344CB8AC3E}">
        <p14:creationId xmlns:p14="http://schemas.microsoft.com/office/powerpoint/2010/main" val="719903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B5AFFFC-A9BA-4755-AF90-CA3F76336AD9}" type="slidenum">
              <a:rPr lang="fr-FR" smtClean="0"/>
              <a:t>19</a:t>
            </a:fld>
            <a:endParaRPr lang="fr-FR"/>
          </a:p>
        </p:txBody>
      </p:sp>
    </p:spTree>
    <p:extLst>
      <p:ext uri="{BB962C8B-B14F-4D97-AF65-F5344CB8AC3E}">
        <p14:creationId xmlns:p14="http://schemas.microsoft.com/office/powerpoint/2010/main" val="2697020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A612829-66CC-48A6-8369-28CD6B452D21}"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766561583"/>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AD5382-837B-4AC3-A4B0-2F5CB7D7FA36}"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2103158192"/>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07EEF84-D381-40B9-AAE0-7D874AE5D616}"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978902783"/>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6E980C3-F95A-4973-9C9C-7ED0D8784C4B}" type="datetime1">
              <a:rPr lang="fr-FR" smtClean="0"/>
              <a:t>05/12/2020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1822165336"/>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FD33FFA-36E4-41A1-802F-6A787694832D}" type="datetime1">
              <a:rPr lang="fr-FR" smtClean="0"/>
              <a:t>05/12/2020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4165163946"/>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CEC713C-5565-4D4C-B9D7-EDA1BDADAC92}" type="datetime1">
              <a:rPr lang="fr-FR" smtClean="0"/>
              <a:t>05/12/2020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2698750925"/>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A2DDD21-5FDA-4D22-B580-F971F59DAA4B}" type="datetime1">
              <a:rPr lang="fr-FR" smtClean="0"/>
              <a:t>05/12/2020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4251863319"/>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FC0284-D5DA-4C53-B1CD-A6177E508E88}" type="datetime1">
              <a:rPr lang="fr-FR" smtClean="0"/>
              <a:t>05/12/2020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494617722"/>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B3CB49D-0EDB-4B8D-B03F-F2238888E14A}" type="datetime1">
              <a:rPr lang="fr-FR" smtClean="0"/>
              <a:t>05/12/2020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410658809"/>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0FFE99-2BC0-4C70-AA92-B42D6732246D}"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4027334127"/>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97A9CA-2E72-4444-A00F-94ABDDD1791E}" type="datetime1">
              <a:rPr lang="fr-FR" smtClean="0"/>
              <a:t>05/12/2020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9D3D4EE0-AE48-40BD-A7CF-42EB360EC24C}" type="slidenum">
              <a:rPr lang="fr-FR" smtClean="0"/>
              <a:t>‹N°›</a:t>
            </a:fld>
            <a:endParaRPr lang="fr-FR"/>
          </a:p>
        </p:txBody>
      </p:sp>
    </p:spTree>
    <p:extLst>
      <p:ext uri="{BB962C8B-B14F-4D97-AF65-F5344CB8AC3E}">
        <p14:creationId xmlns:p14="http://schemas.microsoft.com/office/powerpoint/2010/main" val="3645512343"/>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D8AA8-F4D0-489C-A63A-20B6CB95346F}" type="datetime1">
              <a:rPr lang="fr-FR" smtClean="0"/>
              <a:t>05/12/2020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3D4EE0-AE48-40BD-A7CF-42EB360EC24C}" type="slidenum">
              <a:rPr lang="fr-FR" smtClean="0"/>
              <a:t>‹N°›</a:t>
            </a:fld>
            <a:endParaRPr lang="fr-FR"/>
          </a:p>
        </p:txBody>
      </p:sp>
    </p:spTree>
    <p:extLst>
      <p:ext uri="{BB962C8B-B14F-4D97-AF65-F5344CB8AC3E}">
        <p14:creationId xmlns:p14="http://schemas.microsoft.com/office/powerpoint/2010/main" val="22560526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546412" y="1295810"/>
            <a:ext cx="8996082" cy="4068260"/>
          </a:xfrm>
          <a:prstGeom prst="rect">
            <a:avLst/>
          </a:prstGeom>
          <a:effectLst>
            <a:softEdge rad="127000"/>
          </a:effectLst>
        </p:spPr>
      </p:pic>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8" name="Rectangle 7"/>
          <p:cNvSpPr/>
          <p:nvPr/>
        </p:nvSpPr>
        <p:spPr>
          <a:xfrm>
            <a:off x="1920017" y="2827934"/>
            <a:ext cx="835196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Des Chiens</a:t>
            </a:r>
          </a:p>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sur des champignons</a:t>
            </a:r>
          </a:p>
          <a:p>
            <a:r>
              <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N°2</a:t>
            </a:r>
            <a:endPar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05136202"/>
      </p:ext>
    </p:extLst>
  </p:cSld>
  <p:clrMapOvr>
    <a:masterClrMapping/>
  </p:clrMapOvr>
  <mc:AlternateContent xmlns:mc="http://schemas.openxmlformats.org/markup-compatibility/2006">
    <mc:Choice xmlns:p14="http://schemas.microsoft.com/office/powerpoint/2010/main" Requires="p14">
      <p:transition spd="slow" p14:dur="7000" advTm="17000">
        <p:wedge/>
        <p:sndAc>
          <p:stSnd loop="1">
            <p:snd r:embed="rId3" name="_Ayacucho.wav"/>
          </p:stSnd>
        </p:sndAc>
      </p:transition>
    </mc:Choice>
    <mc:Fallback>
      <p:transition spd="slow" advTm="17000">
        <p:wedge/>
        <p:sndAc>
          <p:stSnd loop="1">
            <p:snd r:embed="rId3" name="_Ayacuch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p:cTn id="2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8">
                                            <p:txEl>
                                              <p:pRg st="2" end="2"/>
                                            </p:txEl>
                                          </p:spTgt>
                                        </p:tgtEl>
                                        <p:attrNameLst>
                                          <p:attrName>style.visibility</p:attrName>
                                        </p:attrNameLst>
                                      </p:cBhvr>
                                      <p:to>
                                        <p:strVal val="visible"/>
                                      </p:to>
                                    </p:set>
                                    <p:anim calcmode="lin" valueType="num">
                                      <p:cBhvr>
                                        <p:cTn id="34"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par>
                    <p:cTn id="44" fill="hold">
                      <p:stCondLst>
                        <p:cond delay="indefinite"/>
                      </p:stCondLst>
                      <p:childTnLst>
                        <p:par>
                          <p:cTn id="45" fill="hold">
                            <p:stCondLst>
                              <p:cond delay="0"/>
                            </p:stCondLst>
                            <p:childTnLst>
                              <p:par>
                                <p:cTn id="46" presetID="45" presetClass="entr" presetSubtype="0"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2000"/>
                                        <p:tgtEl>
                                          <p:spTgt spid="3"/>
                                        </p:tgtEl>
                                      </p:cBhvr>
                                    </p:animEffect>
                                    <p:anim calcmode="lin" valueType="num">
                                      <p:cBhvr>
                                        <p:cTn id="49" dur="2000" fill="hold"/>
                                        <p:tgtEl>
                                          <p:spTgt spid="3"/>
                                        </p:tgtEl>
                                        <p:attrNameLst>
                                          <p:attrName>ppt_w</p:attrName>
                                        </p:attrNameLst>
                                      </p:cBhvr>
                                      <p:tavLst>
                                        <p:tav tm="0" fmla="#ppt_w*sin(2.5*pi*$)">
                                          <p:val>
                                            <p:fltVal val="0"/>
                                          </p:val>
                                        </p:tav>
                                        <p:tav tm="100000">
                                          <p:val>
                                            <p:fltVal val="1"/>
                                          </p:val>
                                        </p:tav>
                                      </p:tavLst>
                                    </p:anim>
                                    <p:anim calcmode="lin" valueType="num">
                                      <p:cBhvr>
                                        <p:cTn id="50"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714500" y="1344781"/>
            <a:ext cx="8763000" cy="4247317"/>
          </a:xfrm>
          <a:prstGeom prst="rect">
            <a:avLst/>
          </a:prstGeom>
        </p:spPr>
        <p:txBody>
          <a:bodyPr wrap="square">
            <a:spAutoFit/>
          </a:bodyPr>
          <a:lstStyle/>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Les </a:t>
            </a:r>
            <a:r>
              <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'chiens sur des champignons' est une nouvelle tendance adorable et amusante comme le prouvent</a:t>
            </a:r>
          </a:p>
        </p:txBody>
      </p:sp>
    </p:spTree>
    <p:extLst>
      <p:ext uri="{BB962C8B-B14F-4D97-AF65-F5344CB8AC3E}">
        <p14:creationId xmlns:p14="http://schemas.microsoft.com/office/powerpoint/2010/main" val="4042835999"/>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931228"/>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356360" y="1130330"/>
            <a:ext cx="9479280" cy="4524315"/>
          </a:xfrm>
          <a:prstGeom prst="rect">
            <a:avLst/>
          </a:prstGeom>
        </p:spPr>
        <p:txBody>
          <a:bodyPr wrap="square">
            <a:spAutoFit/>
          </a:bodyPr>
          <a:lstStyle/>
          <a:p>
            <a:r>
              <a:rPr lang="fr-FR" sz="32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La nouvelle tendance sur les réseaux sociaux sont les 'chiens sur des champignons', oui, vous avez bien lu ! Bien que certains soient très élevés, ce n'est pas ce que l'on pourrait croire et aucun chien n'a été blessé lors des photos. Ces chiens photographiés gracieusement debout sur des champignons sont les plus mignons ! </a:t>
            </a:r>
          </a:p>
        </p:txBody>
      </p:sp>
    </p:spTree>
    <p:extLst>
      <p:ext uri="{BB962C8B-B14F-4D97-AF65-F5344CB8AC3E}">
        <p14:creationId xmlns:p14="http://schemas.microsoft.com/office/powerpoint/2010/main" val="716083154"/>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6541" y="1331258"/>
            <a:ext cx="4116964" cy="4057963"/>
          </a:xfrm>
          <a:prstGeom prst="rect">
            <a:avLst/>
          </a:prstGeom>
          <a:effectLst>
            <a:softEdge rad="127000"/>
          </a:effectLst>
        </p:spPr>
      </p:pic>
    </p:spTree>
    <p:extLst>
      <p:ext uri="{BB962C8B-B14F-4D97-AF65-F5344CB8AC3E}">
        <p14:creationId xmlns:p14="http://schemas.microsoft.com/office/powerpoint/2010/main" val="4170030097"/>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32728" y="1270859"/>
            <a:ext cx="3926543" cy="4118162"/>
          </a:xfrm>
          <a:prstGeom prst="rect">
            <a:avLst/>
          </a:prstGeom>
          <a:effectLst>
            <a:softEdge rad="127000"/>
          </a:effectLst>
        </p:spPr>
      </p:pic>
    </p:spTree>
    <p:extLst>
      <p:ext uri="{BB962C8B-B14F-4D97-AF65-F5344CB8AC3E}">
        <p14:creationId xmlns:p14="http://schemas.microsoft.com/office/powerpoint/2010/main" val="3131776269"/>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45837" y="1292518"/>
            <a:ext cx="5300326" cy="4074843"/>
          </a:xfrm>
          <a:prstGeom prst="rect">
            <a:avLst/>
          </a:prstGeom>
          <a:effectLst>
            <a:softEdge rad="127000"/>
          </a:effectLst>
        </p:spPr>
      </p:pic>
    </p:spTree>
    <p:extLst>
      <p:ext uri="{BB962C8B-B14F-4D97-AF65-F5344CB8AC3E}">
        <p14:creationId xmlns:p14="http://schemas.microsoft.com/office/powerpoint/2010/main" val="4152518359"/>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88381" y="1270747"/>
            <a:ext cx="5167939" cy="4094629"/>
          </a:xfrm>
          <a:prstGeom prst="rect">
            <a:avLst/>
          </a:prstGeom>
          <a:effectLst>
            <a:softEdge rad="127000"/>
          </a:effectLst>
        </p:spPr>
      </p:pic>
    </p:spTree>
    <p:extLst>
      <p:ext uri="{BB962C8B-B14F-4D97-AF65-F5344CB8AC3E}">
        <p14:creationId xmlns:p14="http://schemas.microsoft.com/office/powerpoint/2010/main" val="1991337059"/>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37"/>
          <a:stretch/>
        </p:blipFill>
        <p:spPr>
          <a:xfrm>
            <a:off x="3904130" y="1280313"/>
            <a:ext cx="4383740" cy="4099253"/>
          </a:xfrm>
          <a:prstGeom prst="rect">
            <a:avLst/>
          </a:prstGeom>
          <a:effectLst>
            <a:softEdge rad="127000"/>
          </a:effectLst>
        </p:spPr>
      </p:pic>
    </p:spTree>
    <p:extLst>
      <p:ext uri="{BB962C8B-B14F-4D97-AF65-F5344CB8AC3E}">
        <p14:creationId xmlns:p14="http://schemas.microsoft.com/office/powerpoint/2010/main" val="931358424"/>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779"/>
          <a:stretch/>
        </p:blipFill>
        <p:spPr>
          <a:xfrm>
            <a:off x="4038600" y="1301747"/>
            <a:ext cx="4217894" cy="4077969"/>
          </a:xfrm>
          <a:prstGeom prst="rect">
            <a:avLst/>
          </a:prstGeom>
          <a:effectLst>
            <a:softEdge rad="127000"/>
          </a:effectLst>
        </p:spPr>
      </p:pic>
    </p:spTree>
    <p:extLst>
      <p:ext uri="{BB962C8B-B14F-4D97-AF65-F5344CB8AC3E}">
        <p14:creationId xmlns:p14="http://schemas.microsoft.com/office/powerpoint/2010/main" val="1438225429"/>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00318" y="1268057"/>
            <a:ext cx="3791363" cy="4123766"/>
          </a:xfrm>
          <a:prstGeom prst="rect">
            <a:avLst/>
          </a:prstGeom>
          <a:effectLst>
            <a:softEdge rad="127000"/>
          </a:effectLst>
        </p:spPr>
      </p:pic>
    </p:spTree>
    <p:extLst>
      <p:ext uri="{BB962C8B-B14F-4D97-AF65-F5344CB8AC3E}">
        <p14:creationId xmlns:p14="http://schemas.microsoft.com/office/powerpoint/2010/main" val="2069872628"/>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200400" y="1331260"/>
            <a:ext cx="5741895" cy="4058166"/>
          </a:xfrm>
          <a:prstGeom prst="rect">
            <a:avLst/>
          </a:prstGeom>
          <a:effectLst>
            <a:softEdge rad="127000"/>
          </a:effectLst>
        </p:spPr>
      </p:pic>
    </p:spTree>
    <p:extLst>
      <p:ext uri="{BB962C8B-B14F-4D97-AF65-F5344CB8AC3E}">
        <p14:creationId xmlns:p14="http://schemas.microsoft.com/office/powerpoint/2010/main" val="2435180105"/>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54" b="10294"/>
          <a:stretch/>
        </p:blipFill>
        <p:spPr>
          <a:xfrm>
            <a:off x="2307285" y="1300933"/>
            <a:ext cx="7577430" cy="4058013"/>
          </a:xfrm>
          <a:prstGeom prst="rect">
            <a:avLst/>
          </a:prstGeom>
          <a:effectLst>
            <a:softEdge rad="127000"/>
          </a:effectLst>
        </p:spPr>
      </p:pic>
    </p:spTree>
    <p:extLst>
      <p:ext uri="{BB962C8B-B14F-4D97-AF65-F5344CB8AC3E}">
        <p14:creationId xmlns:p14="http://schemas.microsoft.com/office/powerpoint/2010/main" val="3325806035"/>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768538" y="1296514"/>
            <a:ext cx="4654924" cy="4066851"/>
          </a:xfrm>
          <a:prstGeom prst="rect">
            <a:avLst/>
          </a:prstGeom>
          <a:effectLst>
            <a:softEdge rad="127000"/>
          </a:effectLst>
        </p:spPr>
      </p:pic>
    </p:spTree>
    <p:extLst>
      <p:ext uri="{BB962C8B-B14F-4D97-AF65-F5344CB8AC3E}">
        <p14:creationId xmlns:p14="http://schemas.microsoft.com/office/powerpoint/2010/main" val="2776905640"/>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3"/>
          <a:stretch/>
        </p:blipFill>
        <p:spPr>
          <a:xfrm>
            <a:off x="2379681" y="1304667"/>
            <a:ext cx="7432638" cy="4050545"/>
          </a:xfrm>
          <a:prstGeom prst="rect">
            <a:avLst/>
          </a:prstGeom>
          <a:effectLst>
            <a:softEdge rad="127000"/>
          </a:effectLst>
        </p:spPr>
      </p:pic>
    </p:spTree>
    <p:extLst>
      <p:ext uri="{BB962C8B-B14F-4D97-AF65-F5344CB8AC3E}">
        <p14:creationId xmlns:p14="http://schemas.microsoft.com/office/powerpoint/2010/main" val="1615587263"/>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55140" y="1304366"/>
            <a:ext cx="4065493" cy="4065493"/>
          </a:xfrm>
          <a:prstGeom prst="rect">
            <a:avLst/>
          </a:prstGeom>
          <a:effectLst>
            <a:softEdge rad="127000"/>
          </a:effectLst>
        </p:spPr>
      </p:pic>
    </p:spTree>
    <p:extLst>
      <p:ext uri="{BB962C8B-B14F-4D97-AF65-F5344CB8AC3E}">
        <p14:creationId xmlns:p14="http://schemas.microsoft.com/office/powerpoint/2010/main" val="3737602393"/>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1317812"/>
            <a:ext cx="4168587" cy="4065493"/>
          </a:xfrm>
          <a:prstGeom prst="rect">
            <a:avLst/>
          </a:prstGeom>
          <a:effectLst>
            <a:softEdge rad="127000"/>
          </a:effectLst>
        </p:spPr>
      </p:pic>
    </p:spTree>
    <p:extLst>
      <p:ext uri="{BB962C8B-B14F-4D97-AF65-F5344CB8AC3E}">
        <p14:creationId xmlns:p14="http://schemas.microsoft.com/office/powerpoint/2010/main" val="526807693"/>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2071" y="1304366"/>
            <a:ext cx="4428563" cy="4078940"/>
          </a:xfrm>
          <a:prstGeom prst="rect">
            <a:avLst/>
          </a:prstGeom>
          <a:effectLst>
            <a:softEdge rad="127000"/>
          </a:effectLst>
        </p:spPr>
      </p:pic>
    </p:spTree>
    <p:extLst>
      <p:ext uri="{BB962C8B-B14F-4D97-AF65-F5344CB8AC3E}">
        <p14:creationId xmlns:p14="http://schemas.microsoft.com/office/powerpoint/2010/main" val="2976381514"/>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52"/>
          <a:stretch/>
        </p:blipFill>
        <p:spPr>
          <a:xfrm>
            <a:off x="3576801" y="1306157"/>
            <a:ext cx="5038397" cy="4047565"/>
          </a:xfrm>
          <a:prstGeom prst="rect">
            <a:avLst/>
          </a:prstGeom>
          <a:effectLst>
            <a:softEdge rad="127000"/>
          </a:effectLst>
        </p:spPr>
      </p:pic>
    </p:spTree>
    <p:extLst>
      <p:ext uri="{BB962C8B-B14F-4D97-AF65-F5344CB8AC3E}">
        <p14:creationId xmlns:p14="http://schemas.microsoft.com/office/powerpoint/2010/main" val="3962812907"/>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21080" y="868680"/>
            <a:ext cx="9966960" cy="4922520"/>
          </a:xfrm>
          <a:prstGeom prst="roundRect">
            <a:avLst/>
          </a:prstGeom>
          <a:noFill/>
          <a:ln w="825500" cmpd="thickThin">
            <a:gradFill flip="none" rotWithShape="1">
              <a:gsLst>
                <a:gs pos="65000">
                  <a:srgbClr val="00B050"/>
                </a:gs>
                <a:gs pos="86000">
                  <a:schemeClr val="bg1">
                    <a:lumMod val="50000"/>
                  </a:schemeClr>
                </a:gs>
                <a:gs pos="96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92480" y="6173786"/>
            <a:ext cx="2743200" cy="365125"/>
          </a:xfrm>
        </p:spPr>
        <p:txBody>
          <a:bodyPr/>
          <a:lstStyle/>
          <a:p>
            <a:fld id="{B9475F5D-6565-4DB5-8439-A5DDECF4996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05/12/2020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46412" y="1295810"/>
            <a:ext cx="8996082" cy="4068260"/>
          </a:xfrm>
          <a:prstGeom prst="rect">
            <a:avLst/>
          </a:prstGeom>
          <a:effectLst>
            <a:softEdge rad="127000"/>
          </a:effectLst>
        </p:spPr>
      </p:pic>
      <p:sp>
        <p:nvSpPr>
          <p:cNvPr id="7" name="Espace réservé du numéro de diapositive 6"/>
          <p:cNvSpPr>
            <a:spLocks noGrp="1"/>
          </p:cNvSpPr>
          <p:nvPr>
            <p:ph type="sldNum" sz="quarter" idx="12"/>
          </p:nvPr>
        </p:nvSpPr>
        <p:spPr>
          <a:xfrm>
            <a:off x="8656320" y="6173786"/>
            <a:ext cx="2743200" cy="365125"/>
          </a:xfrm>
        </p:spPr>
        <p:txBody>
          <a:bodyPr/>
          <a:lstStyle/>
          <a:p>
            <a:fld id="{9D3D4EE0-AE48-40BD-A7CF-42EB360EC24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8" name="Rectangle 7"/>
          <p:cNvSpPr/>
          <p:nvPr/>
        </p:nvSpPr>
        <p:spPr>
          <a:xfrm>
            <a:off x="1920017" y="3588463"/>
            <a:ext cx="835196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C’était Des Chiens</a:t>
            </a:r>
          </a:p>
          <a:p>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sur des champignons</a:t>
            </a:r>
          </a:p>
          <a:p>
            <a:r>
              <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a:t>
            </a:r>
            <a:endParaRPr lang="fr-FR" sz="54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073418301"/>
      </p:ext>
    </p:extLst>
  </p:cSld>
  <p:clrMapOvr>
    <a:masterClrMapping/>
  </p:clrMapOvr>
  <mc:AlternateContent xmlns:mc="http://schemas.openxmlformats.org/markup-compatibility/2006">
    <mc:Choice xmlns:p14="http://schemas.microsoft.com/office/powerpoint/2010/main" Requires="p14">
      <p:transition spd="slow" p14:dur="700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p:cTn id="2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8">
                                            <p:txEl>
                                              <p:pRg st="2" end="2"/>
                                            </p:txEl>
                                          </p:spTgt>
                                        </p:tgtEl>
                                        <p:attrNameLst>
                                          <p:attrName>style.visibility</p:attrName>
                                        </p:attrNameLst>
                                      </p:cBhvr>
                                      <p:to>
                                        <p:strVal val="visible"/>
                                      </p:to>
                                    </p:set>
                                    <p:anim calcmode="lin" valueType="num">
                                      <p:cBhvr>
                                        <p:cTn id="34"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par>
                    <p:cTn id="44" fill="hold">
                      <p:stCondLst>
                        <p:cond delay="indefinite"/>
                      </p:stCondLst>
                      <p:childTnLst>
                        <p:par>
                          <p:cTn id="45" fill="hold">
                            <p:stCondLst>
                              <p:cond delay="0"/>
                            </p:stCondLst>
                            <p:childTnLst>
                              <p:par>
                                <p:cTn id="46" presetID="45" presetClass="entr" presetSubtype="0"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2000"/>
                                        <p:tgtEl>
                                          <p:spTgt spid="3"/>
                                        </p:tgtEl>
                                      </p:cBhvr>
                                    </p:animEffect>
                                    <p:anim calcmode="lin" valueType="num">
                                      <p:cBhvr>
                                        <p:cTn id="49" dur="2000" fill="hold"/>
                                        <p:tgtEl>
                                          <p:spTgt spid="3"/>
                                        </p:tgtEl>
                                        <p:attrNameLst>
                                          <p:attrName>ppt_w</p:attrName>
                                        </p:attrNameLst>
                                      </p:cBhvr>
                                      <p:tavLst>
                                        <p:tav tm="0" fmla="#ppt_w*sin(2.5*pi*$)">
                                          <p:val>
                                            <p:fltVal val="0"/>
                                          </p:val>
                                        </p:tav>
                                        <p:tav tm="100000">
                                          <p:val>
                                            <p:fltVal val="1"/>
                                          </p:val>
                                        </p:tav>
                                      </p:tavLst>
                                    </p:anim>
                                    <p:anim calcmode="lin" valueType="num">
                                      <p:cBhvr>
                                        <p:cTn id="50"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207</Words>
  <Application>Microsoft Office PowerPoint</Application>
  <PresentationFormat>Grand écran</PresentationFormat>
  <Paragraphs>84</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2020-12-05T02:02:03Z</dcterms:created>
  <dcterms:modified xsi:type="dcterms:W3CDTF">2020-12-05T14:44:49Z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